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9" r:id="rId1"/>
  </p:sldMasterIdLst>
  <p:notesMasterIdLst>
    <p:notesMasterId r:id="rId25"/>
  </p:notesMasterIdLst>
  <p:sldIdLst>
    <p:sldId id="383" r:id="rId2"/>
    <p:sldId id="503" r:id="rId3"/>
    <p:sldId id="507" r:id="rId4"/>
    <p:sldId id="491" r:id="rId5"/>
    <p:sldId id="527" r:id="rId6"/>
    <p:sldId id="522" r:id="rId7"/>
    <p:sldId id="526" r:id="rId8"/>
    <p:sldId id="519" r:id="rId9"/>
    <p:sldId id="513" r:id="rId10"/>
    <p:sldId id="533" r:id="rId11"/>
    <p:sldId id="521" r:id="rId12"/>
    <p:sldId id="539" r:id="rId13"/>
    <p:sldId id="531" r:id="rId14"/>
    <p:sldId id="530" r:id="rId15"/>
    <p:sldId id="541" r:id="rId16"/>
    <p:sldId id="542" r:id="rId17"/>
    <p:sldId id="543" r:id="rId18"/>
    <p:sldId id="544" r:id="rId19"/>
    <p:sldId id="536" r:id="rId20"/>
    <p:sldId id="538" r:id="rId21"/>
    <p:sldId id="505" r:id="rId22"/>
    <p:sldId id="525" r:id="rId23"/>
    <p:sldId id="52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01" autoAdjust="0"/>
    <p:restoredTop sz="93449" autoAdjust="0"/>
  </p:normalViewPr>
  <p:slideViewPr>
    <p:cSldViewPr>
      <p:cViewPr varScale="1">
        <p:scale>
          <a:sx n="108" d="100"/>
          <a:sy n="108" d="100"/>
        </p:scale>
        <p:origin x="1326" y="11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1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3F08D-9B33-4F73-81D9-0F94483D503B}"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GB"/>
        </a:p>
      </dgm:t>
    </dgm:pt>
    <dgm:pt modelId="{0C3285B5-F175-4607-A6FA-7B4BCAFD3846}">
      <dgm:prSet/>
      <dgm:spPr/>
      <dgm:t>
        <a:bodyPr/>
        <a:lstStyle/>
        <a:p>
          <a:pPr rtl="0"/>
          <a:r>
            <a:rPr lang="en-GB" dirty="0"/>
            <a:t>What are Restorative Approaches?</a:t>
          </a:r>
        </a:p>
      </dgm:t>
    </dgm:pt>
    <dgm:pt modelId="{6DA7E669-735C-42DE-AB2A-A6D445B02964}" type="parTrans" cxnId="{0691E6DC-481B-42AF-8134-388C7EF45C1A}">
      <dgm:prSet/>
      <dgm:spPr/>
      <dgm:t>
        <a:bodyPr/>
        <a:lstStyle/>
        <a:p>
          <a:endParaRPr lang="en-GB"/>
        </a:p>
      </dgm:t>
    </dgm:pt>
    <dgm:pt modelId="{DC344A06-EE22-4B97-8D35-1CE20E16BB60}" type="sibTrans" cxnId="{0691E6DC-481B-42AF-8134-388C7EF45C1A}">
      <dgm:prSet/>
      <dgm:spPr/>
      <dgm:t>
        <a:bodyPr/>
        <a:lstStyle/>
        <a:p>
          <a:endParaRPr lang="en-GB"/>
        </a:p>
      </dgm:t>
    </dgm:pt>
    <dgm:pt modelId="{4CEF6D35-EF2F-4BCD-9BCF-6422780C89FC}">
      <dgm:prSet/>
      <dgm:spPr/>
      <dgm:t>
        <a:bodyPr/>
        <a:lstStyle/>
        <a:p>
          <a:pPr rtl="0"/>
          <a:r>
            <a:rPr lang="en-GB"/>
            <a:t>What we are trying to achieve?</a:t>
          </a:r>
        </a:p>
      </dgm:t>
    </dgm:pt>
    <dgm:pt modelId="{4C7990CD-7B5F-43D4-9E15-0B64EEDEF699}" type="parTrans" cxnId="{031299AD-DB3B-4FC0-A4B7-E4901CA4B827}">
      <dgm:prSet/>
      <dgm:spPr/>
      <dgm:t>
        <a:bodyPr/>
        <a:lstStyle/>
        <a:p>
          <a:endParaRPr lang="en-GB"/>
        </a:p>
      </dgm:t>
    </dgm:pt>
    <dgm:pt modelId="{4E98DCD7-A091-4470-BFA6-B93B6315D1D7}" type="sibTrans" cxnId="{031299AD-DB3B-4FC0-A4B7-E4901CA4B827}">
      <dgm:prSet/>
      <dgm:spPr/>
      <dgm:t>
        <a:bodyPr/>
        <a:lstStyle/>
        <a:p>
          <a:endParaRPr lang="en-GB"/>
        </a:p>
      </dgm:t>
    </dgm:pt>
    <dgm:pt modelId="{9FE205C6-816C-46CC-9BF5-7B9989C44702}">
      <dgm:prSet/>
      <dgm:spPr/>
      <dgm:t>
        <a:bodyPr/>
        <a:lstStyle/>
        <a:p>
          <a:pPr rtl="0"/>
          <a:r>
            <a:rPr lang="en-GB"/>
            <a:t>How can parents support us?</a:t>
          </a:r>
        </a:p>
      </dgm:t>
    </dgm:pt>
    <dgm:pt modelId="{8E99D0B0-3404-4F23-A6B0-F6074A976663}" type="parTrans" cxnId="{58ED1163-6658-4CF6-8098-4C02E781135B}">
      <dgm:prSet/>
      <dgm:spPr/>
      <dgm:t>
        <a:bodyPr/>
        <a:lstStyle/>
        <a:p>
          <a:endParaRPr lang="en-GB"/>
        </a:p>
      </dgm:t>
    </dgm:pt>
    <dgm:pt modelId="{3C223034-EC54-43AA-B523-6E7E40A1FC39}" type="sibTrans" cxnId="{58ED1163-6658-4CF6-8098-4C02E781135B}">
      <dgm:prSet/>
      <dgm:spPr/>
      <dgm:t>
        <a:bodyPr/>
        <a:lstStyle/>
        <a:p>
          <a:endParaRPr lang="en-GB"/>
        </a:p>
      </dgm:t>
    </dgm:pt>
    <dgm:pt modelId="{98A6C504-619D-4B8A-A927-025CDDFD781D}" type="pres">
      <dgm:prSet presAssocID="{8533F08D-9B33-4F73-81D9-0F94483D503B}" presName="linear" presStyleCnt="0">
        <dgm:presLayoutVars>
          <dgm:animLvl val="lvl"/>
          <dgm:resizeHandles val="exact"/>
        </dgm:presLayoutVars>
      </dgm:prSet>
      <dgm:spPr/>
      <dgm:t>
        <a:bodyPr/>
        <a:lstStyle/>
        <a:p>
          <a:endParaRPr lang="en-US"/>
        </a:p>
      </dgm:t>
    </dgm:pt>
    <dgm:pt modelId="{38733241-61EC-452F-962D-F73EEDED482D}" type="pres">
      <dgm:prSet presAssocID="{0C3285B5-F175-4607-A6FA-7B4BCAFD3846}" presName="parentText" presStyleLbl="node1" presStyleIdx="0" presStyleCnt="3">
        <dgm:presLayoutVars>
          <dgm:chMax val="0"/>
          <dgm:bulletEnabled val="1"/>
        </dgm:presLayoutVars>
      </dgm:prSet>
      <dgm:spPr/>
      <dgm:t>
        <a:bodyPr/>
        <a:lstStyle/>
        <a:p>
          <a:endParaRPr lang="en-US"/>
        </a:p>
      </dgm:t>
    </dgm:pt>
    <dgm:pt modelId="{9F360D83-B8C7-44D6-92C2-2FADEF0BAE19}" type="pres">
      <dgm:prSet presAssocID="{DC344A06-EE22-4B97-8D35-1CE20E16BB60}" presName="spacer" presStyleCnt="0"/>
      <dgm:spPr/>
    </dgm:pt>
    <dgm:pt modelId="{F65324CD-27CF-4B7A-88F5-458B8F057F4B}" type="pres">
      <dgm:prSet presAssocID="{4CEF6D35-EF2F-4BCD-9BCF-6422780C89FC}" presName="parentText" presStyleLbl="node1" presStyleIdx="1" presStyleCnt="3">
        <dgm:presLayoutVars>
          <dgm:chMax val="0"/>
          <dgm:bulletEnabled val="1"/>
        </dgm:presLayoutVars>
      </dgm:prSet>
      <dgm:spPr/>
      <dgm:t>
        <a:bodyPr/>
        <a:lstStyle/>
        <a:p>
          <a:endParaRPr lang="en-US"/>
        </a:p>
      </dgm:t>
    </dgm:pt>
    <dgm:pt modelId="{E13F0C9B-494D-48A6-8EF1-83F587B22505}" type="pres">
      <dgm:prSet presAssocID="{4E98DCD7-A091-4470-BFA6-B93B6315D1D7}" presName="spacer" presStyleCnt="0"/>
      <dgm:spPr/>
    </dgm:pt>
    <dgm:pt modelId="{5DF4F8FE-CF68-40F0-88DE-86A3B27588E3}" type="pres">
      <dgm:prSet presAssocID="{9FE205C6-816C-46CC-9BF5-7B9989C44702}" presName="parentText" presStyleLbl="node1" presStyleIdx="2" presStyleCnt="3">
        <dgm:presLayoutVars>
          <dgm:chMax val="0"/>
          <dgm:bulletEnabled val="1"/>
        </dgm:presLayoutVars>
      </dgm:prSet>
      <dgm:spPr/>
      <dgm:t>
        <a:bodyPr/>
        <a:lstStyle/>
        <a:p>
          <a:endParaRPr lang="en-US"/>
        </a:p>
      </dgm:t>
    </dgm:pt>
  </dgm:ptLst>
  <dgm:cxnLst>
    <dgm:cxn modelId="{0691E6DC-481B-42AF-8134-388C7EF45C1A}" srcId="{8533F08D-9B33-4F73-81D9-0F94483D503B}" destId="{0C3285B5-F175-4607-A6FA-7B4BCAFD3846}" srcOrd="0" destOrd="0" parTransId="{6DA7E669-735C-42DE-AB2A-A6D445B02964}" sibTransId="{DC344A06-EE22-4B97-8D35-1CE20E16BB60}"/>
    <dgm:cxn modelId="{031299AD-DB3B-4FC0-A4B7-E4901CA4B827}" srcId="{8533F08D-9B33-4F73-81D9-0F94483D503B}" destId="{4CEF6D35-EF2F-4BCD-9BCF-6422780C89FC}" srcOrd="1" destOrd="0" parTransId="{4C7990CD-7B5F-43D4-9E15-0B64EEDEF699}" sibTransId="{4E98DCD7-A091-4470-BFA6-B93B6315D1D7}"/>
    <dgm:cxn modelId="{58ED1163-6658-4CF6-8098-4C02E781135B}" srcId="{8533F08D-9B33-4F73-81D9-0F94483D503B}" destId="{9FE205C6-816C-46CC-9BF5-7B9989C44702}" srcOrd="2" destOrd="0" parTransId="{8E99D0B0-3404-4F23-A6B0-F6074A976663}" sibTransId="{3C223034-EC54-43AA-B523-6E7E40A1FC39}"/>
    <dgm:cxn modelId="{E348178C-48DF-472A-92D9-59523DC5D927}" type="presOf" srcId="{8533F08D-9B33-4F73-81D9-0F94483D503B}" destId="{98A6C504-619D-4B8A-A927-025CDDFD781D}" srcOrd="0" destOrd="0" presId="urn:microsoft.com/office/officeart/2005/8/layout/vList2"/>
    <dgm:cxn modelId="{F9FB8409-0C2A-4B9F-A9DE-CCB261BF88A3}" type="presOf" srcId="{9FE205C6-816C-46CC-9BF5-7B9989C44702}" destId="{5DF4F8FE-CF68-40F0-88DE-86A3B27588E3}" srcOrd="0" destOrd="0" presId="urn:microsoft.com/office/officeart/2005/8/layout/vList2"/>
    <dgm:cxn modelId="{78D43B9D-9BBD-4861-B93A-E5D2BF4FD36C}" type="presOf" srcId="{0C3285B5-F175-4607-A6FA-7B4BCAFD3846}" destId="{38733241-61EC-452F-962D-F73EEDED482D}" srcOrd="0" destOrd="0" presId="urn:microsoft.com/office/officeart/2005/8/layout/vList2"/>
    <dgm:cxn modelId="{484BAC7B-951B-4A4F-8664-917215271808}" type="presOf" srcId="{4CEF6D35-EF2F-4BCD-9BCF-6422780C89FC}" destId="{F65324CD-27CF-4B7A-88F5-458B8F057F4B}" srcOrd="0" destOrd="0" presId="urn:microsoft.com/office/officeart/2005/8/layout/vList2"/>
    <dgm:cxn modelId="{9E2245B9-E7CD-4AC3-8D92-713DC51BA203}" type="presParOf" srcId="{98A6C504-619D-4B8A-A927-025CDDFD781D}" destId="{38733241-61EC-452F-962D-F73EEDED482D}" srcOrd="0" destOrd="0" presId="urn:microsoft.com/office/officeart/2005/8/layout/vList2"/>
    <dgm:cxn modelId="{B47CF5A9-001E-41E7-A45F-A228807BA782}" type="presParOf" srcId="{98A6C504-619D-4B8A-A927-025CDDFD781D}" destId="{9F360D83-B8C7-44D6-92C2-2FADEF0BAE19}" srcOrd="1" destOrd="0" presId="urn:microsoft.com/office/officeart/2005/8/layout/vList2"/>
    <dgm:cxn modelId="{04D681CD-4482-4892-8C86-C330CECEF8AD}" type="presParOf" srcId="{98A6C504-619D-4B8A-A927-025CDDFD781D}" destId="{F65324CD-27CF-4B7A-88F5-458B8F057F4B}" srcOrd="2" destOrd="0" presId="urn:microsoft.com/office/officeart/2005/8/layout/vList2"/>
    <dgm:cxn modelId="{69D6D572-0D72-4495-91C2-79003A610F4C}" type="presParOf" srcId="{98A6C504-619D-4B8A-A927-025CDDFD781D}" destId="{E13F0C9B-494D-48A6-8EF1-83F587B22505}" srcOrd="3" destOrd="0" presId="urn:microsoft.com/office/officeart/2005/8/layout/vList2"/>
    <dgm:cxn modelId="{B2EF7F11-FAC2-4270-818D-7DDF2E647C3B}" type="presParOf" srcId="{98A6C504-619D-4B8A-A927-025CDDFD781D}" destId="{5DF4F8FE-CF68-40F0-88DE-86A3B27588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917992-82F9-4BFE-9829-996ED96073D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ED11DE12-5C8E-4818-B62D-8714CBAF7F84}">
      <dgm:prSet custT="1"/>
      <dgm:spPr/>
      <dgm:t>
        <a:bodyPr/>
        <a:lstStyle/>
        <a:p>
          <a:pPr algn="ctr" rtl="0"/>
          <a:r>
            <a:rPr lang="en-GB" sz="4800" b="1" dirty="0">
              <a:solidFill>
                <a:schemeClr val="tx1">
                  <a:lumMod val="95000"/>
                  <a:lumOff val="5000"/>
                </a:schemeClr>
              </a:solidFill>
              <a:latin typeface="+mj-lt"/>
            </a:rPr>
            <a:t>Why sanctions do not always achieve the results we would like?</a:t>
          </a:r>
        </a:p>
      </dgm:t>
    </dgm:pt>
    <dgm:pt modelId="{71CEDABC-886D-4327-A260-432D4E34151B}" type="parTrans" cxnId="{14188137-349B-427F-A6A7-14BAA8183CBA}">
      <dgm:prSet/>
      <dgm:spPr/>
      <dgm:t>
        <a:bodyPr/>
        <a:lstStyle/>
        <a:p>
          <a:endParaRPr lang="en-GB"/>
        </a:p>
      </dgm:t>
    </dgm:pt>
    <dgm:pt modelId="{30A602F8-0F33-47BA-9B41-7AEA0785DBE3}" type="sibTrans" cxnId="{14188137-349B-427F-A6A7-14BAA8183CBA}">
      <dgm:prSet/>
      <dgm:spPr/>
      <dgm:t>
        <a:bodyPr/>
        <a:lstStyle/>
        <a:p>
          <a:endParaRPr lang="en-GB"/>
        </a:p>
      </dgm:t>
    </dgm:pt>
    <dgm:pt modelId="{811C6012-6948-4B62-839B-CE6761105ECD}" type="pres">
      <dgm:prSet presAssocID="{4B917992-82F9-4BFE-9829-996ED96073D4}" presName="linear" presStyleCnt="0">
        <dgm:presLayoutVars>
          <dgm:animLvl val="lvl"/>
          <dgm:resizeHandles val="exact"/>
        </dgm:presLayoutVars>
      </dgm:prSet>
      <dgm:spPr/>
      <dgm:t>
        <a:bodyPr/>
        <a:lstStyle/>
        <a:p>
          <a:endParaRPr lang="en-US"/>
        </a:p>
      </dgm:t>
    </dgm:pt>
    <dgm:pt modelId="{A163E586-57D2-4BDB-9051-75D8273DD62C}" type="pres">
      <dgm:prSet presAssocID="{ED11DE12-5C8E-4818-B62D-8714CBAF7F84}" presName="parentText" presStyleLbl="node1" presStyleIdx="0" presStyleCnt="1" custScaleY="494915" custLinFactNeighborX="35000" custLinFactNeighborY="28484">
        <dgm:presLayoutVars>
          <dgm:chMax val="0"/>
          <dgm:bulletEnabled val="1"/>
        </dgm:presLayoutVars>
      </dgm:prSet>
      <dgm:spPr/>
      <dgm:t>
        <a:bodyPr/>
        <a:lstStyle/>
        <a:p>
          <a:endParaRPr lang="en-US"/>
        </a:p>
      </dgm:t>
    </dgm:pt>
  </dgm:ptLst>
  <dgm:cxnLst>
    <dgm:cxn modelId="{14188137-349B-427F-A6A7-14BAA8183CBA}" srcId="{4B917992-82F9-4BFE-9829-996ED96073D4}" destId="{ED11DE12-5C8E-4818-B62D-8714CBAF7F84}" srcOrd="0" destOrd="0" parTransId="{71CEDABC-886D-4327-A260-432D4E34151B}" sibTransId="{30A602F8-0F33-47BA-9B41-7AEA0785DBE3}"/>
    <dgm:cxn modelId="{E25C9C28-B65F-4BF1-894B-77DBA98908BE}" type="presOf" srcId="{4B917992-82F9-4BFE-9829-996ED96073D4}" destId="{811C6012-6948-4B62-839B-CE6761105ECD}" srcOrd="0" destOrd="0" presId="urn:microsoft.com/office/officeart/2005/8/layout/vList2"/>
    <dgm:cxn modelId="{F414D44C-B252-475B-9C48-98F3E5540C9C}" type="presOf" srcId="{ED11DE12-5C8E-4818-B62D-8714CBAF7F84}" destId="{A163E586-57D2-4BDB-9051-75D8273DD62C}" srcOrd="0" destOrd="0" presId="urn:microsoft.com/office/officeart/2005/8/layout/vList2"/>
    <dgm:cxn modelId="{C0DEA634-F1EB-49B0-BBCE-64C1CC6E8CBE}" type="presParOf" srcId="{811C6012-6948-4B62-839B-CE6761105ECD}" destId="{A163E586-57D2-4BDB-9051-75D8273DD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917992-82F9-4BFE-9829-996ED96073D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ED11DE12-5C8E-4818-B62D-8714CBAF7F84}">
      <dgm:prSet/>
      <dgm:spPr/>
      <dgm:t>
        <a:bodyPr/>
        <a:lstStyle/>
        <a:p>
          <a:pPr algn="ctr" rtl="0"/>
          <a:r>
            <a:rPr lang="en-GB" b="1" dirty="0">
              <a:solidFill>
                <a:schemeClr val="tx1">
                  <a:lumMod val="95000"/>
                  <a:lumOff val="5000"/>
                </a:schemeClr>
              </a:solidFill>
              <a:latin typeface="+mj-lt"/>
            </a:rPr>
            <a:t>How can parents support us? </a:t>
          </a:r>
        </a:p>
      </dgm:t>
    </dgm:pt>
    <dgm:pt modelId="{71CEDABC-886D-4327-A260-432D4E34151B}" type="parTrans" cxnId="{14188137-349B-427F-A6A7-14BAA8183CBA}">
      <dgm:prSet/>
      <dgm:spPr/>
      <dgm:t>
        <a:bodyPr/>
        <a:lstStyle/>
        <a:p>
          <a:endParaRPr lang="en-GB"/>
        </a:p>
      </dgm:t>
    </dgm:pt>
    <dgm:pt modelId="{30A602F8-0F33-47BA-9B41-7AEA0785DBE3}" type="sibTrans" cxnId="{14188137-349B-427F-A6A7-14BAA8183CBA}">
      <dgm:prSet/>
      <dgm:spPr/>
      <dgm:t>
        <a:bodyPr/>
        <a:lstStyle/>
        <a:p>
          <a:endParaRPr lang="en-GB"/>
        </a:p>
      </dgm:t>
    </dgm:pt>
    <dgm:pt modelId="{811C6012-6948-4B62-839B-CE6761105ECD}" type="pres">
      <dgm:prSet presAssocID="{4B917992-82F9-4BFE-9829-996ED96073D4}" presName="linear" presStyleCnt="0">
        <dgm:presLayoutVars>
          <dgm:animLvl val="lvl"/>
          <dgm:resizeHandles val="exact"/>
        </dgm:presLayoutVars>
      </dgm:prSet>
      <dgm:spPr/>
      <dgm:t>
        <a:bodyPr/>
        <a:lstStyle/>
        <a:p>
          <a:endParaRPr lang="en-US"/>
        </a:p>
      </dgm:t>
    </dgm:pt>
    <dgm:pt modelId="{A163E586-57D2-4BDB-9051-75D8273DD62C}" type="pres">
      <dgm:prSet presAssocID="{ED11DE12-5C8E-4818-B62D-8714CBAF7F84}" presName="parentText" presStyleLbl="node1" presStyleIdx="0" presStyleCnt="1" custScaleY="100612" custLinFactNeighborX="55430" custLinFactNeighborY="67948">
        <dgm:presLayoutVars>
          <dgm:chMax val="0"/>
          <dgm:bulletEnabled val="1"/>
        </dgm:presLayoutVars>
      </dgm:prSet>
      <dgm:spPr/>
      <dgm:t>
        <a:bodyPr/>
        <a:lstStyle/>
        <a:p>
          <a:endParaRPr lang="en-US"/>
        </a:p>
      </dgm:t>
    </dgm:pt>
  </dgm:ptLst>
  <dgm:cxnLst>
    <dgm:cxn modelId="{4774394F-55BC-4B04-B6F4-BA68095BB3A3}" type="presOf" srcId="{4B917992-82F9-4BFE-9829-996ED96073D4}" destId="{811C6012-6948-4B62-839B-CE6761105ECD}" srcOrd="0" destOrd="0" presId="urn:microsoft.com/office/officeart/2005/8/layout/vList2"/>
    <dgm:cxn modelId="{14188137-349B-427F-A6A7-14BAA8183CBA}" srcId="{4B917992-82F9-4BFE-9829-996ED96073D4}" destId="{ED11DE12-5C8E-4818-B62D-8714CBAF7F84}" srcOrd="0" destOrd="0" parTransId="{71CEDABC-886D-4327-A260-432D4E34151B}" sibTransId="{30A602F8-0F33-47BA-9B41-7AEA0785DBE3}"/>
    <dgm:cxn modelId="{37FBA9B7-4708-476C-8714-1676BB8450FC}" type="presOf" srcId="{ED11DE12-5C8E-4818-B62D-8714CBAF7F84}" destId="{A163E586-57D2-4BDB-9051-75D8273DD62C}" srcOrd="0" destOrd="0" presId="urn:microsoft.com/office/officeart/2005/8/layout/vList2"/>
    <dgm:cxn modelId="{9C4BA9CA-533B-44CA-83AF-2CB6776D7022}" type="presParOf" srcId="{811C6012-6948-4B62-839B-CE6761105ECD}" destId="{A163E586-57D2-4BDB-9051-75D8273DD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5394D3-A2F2-4D9C-BD2E-A91A333856C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B5B79A5-0D85-4733-8815-7AA65843A52D}">
      <dgm:prSet/>
      <dgm:spPr/>
      <dgm:t>
        <a:bodyPr/>
        <a:lstStyle/>
        <a:p>
          <a:pPr algn="ctr" rtl="0"/>
          <a:r>
            <a:rPr lang="en-GB" dirty="0"/>
            <a:t>Take time out - lets everyone  calm down and think about what needs to happen</a:t>
          </a:r>
        </a:p>
      </dgm:t>
    </dgm:pt>
    <dgm:pt modelId="{FD87CE90-4348-441A-903F-1157508F77D1}" type="parTrans" cxnId="{C436D479-BF88-474B-A741-9F900BD3614C}">
      <dgm:prSet/>
      <dgm:spPr/>
      <dgm:t>
        <a:bodyPr/>
        <a:lstStyle/>
        <a:p>
          <a:endParaRPr lang="en-GB"/>
        </a:p>
      </dgm:t>
    </dgm:pt>
    <dgm:pt modelId="{79B52AD6-BD86-4E18-8CA0-06AAD6154129}" type="sibTrans" cxnId="{C436D479-BF88-474B-A741-9F900BD3614C}">
      <dgm:prSet/>
      <dgm:spPr/>
      <dgm:t>
        <a:bodyPr/>
        <a:lstStyle/>
        <a:p>
          <a:endParaRPr lang="en-GB"/>
        </a:p>
      </dgm:t>
    </dgm:pt>
    <dgm:pt modelId="{68BCBA45-33CB-4E0C-81C1-6994DE086601}">
      <dgm:prSet/>
      <dgm:spPr/>
      <dgm:t>
        <a:bodyPr/>
        <a:lstStyle/>
        <a:p>
          <a:pPr algn="ctr" rtl="0"/>
          <a:r>
            <a:rPr lang="en-GB" dirty="0"/>
            <a:t>Stay calm and take a deep breath </a:t>
          </a:r>
        </a:p>
      </dgm:t>
    </dgm:pt>
    <dgm:pt modelId="{8C0A3A29-2836-4D64-9E66-71393D9C0F73}" type="parTrans" cxnId="{EA6CF942-10EE-492B-AF02-284A5F52D546}">
      <dgm:prSet/>
      <dgm:spPr/>
      <dgm:t>
        <a:bodyPr/>
        <a:lstStyle/>
        <a:p>
          <a:endParaRPr lang="en-GB"/>
        </a:p>
      </dgm:t>
    </dgm:pt>
    <dgm:pt modelId="{892CD496-1D60-47FA-BEE2-A29FCEFF2B08}" type="sibTrans" cxnId="{EA6CF942-10EE-492B-AF02-284A5F52D546}">
      <dgm:prSet/>
      <dgm:spPr/>
      <dgm:t>
        <a:bodyPr/>
        <a:lstStyle/>
        <a:p>
          <a:endParaRPr lang="en-GB"/>
        </a:p>
      </dgm:t>
    </dgm:pt>
    <dgm:pt modelId="{677FA880-1096-4AB6-B075-DA00E0D0BE98}">
      <dgm:prSet/>
      <dgm:spPr/>
      <dgm:t>
        <a:bodyPr/>
        <a:lstStyle/>
        <a:p>
          <a:pPr algn="ctr" rtl="0"/>
          <a:r>
            <a:rPr lang="en-GB" dirty="0"/>
            <a:t>Use even tone of voice and be aware of body langauage</a:t>
          </a:r>
        </a:p>
      </dgm:t>
    </dgm:pt>
    <dgm:pt modelId="{0BBA6C26-2856-41C0-9181-A0F78ED16C02}" type="parTrans" cxnId="{BAB79C16-41C4-42AE-BFFB-19A6063A0FFF}">
      <dgm:prSet/>
      <dgm:spPr/>
      <dgm:t>
        <a:bodyPr/>
        <a:lstStyle/>
        <a:p>
          <a:endParaRPr lang="en-GB"/>
        </a:p>
      </dgm:t>
    </dgm:pt>
    <dgm:pt modelId="{12BFF349-99A5-46E2-AFB9-B1D2C5ECD0F1}" type="sibTrans" cxnId="{BAB79C16-41C4-42AE-BFFB-19A6063A0FFF}">
      <dgm:prSet/>
      <dgm:spPr/>
      <dgm:t>
        <a:bodyPr/>
        <a:lstStyle/>
        <a:p>
          <a:endParaRPr lang="en-GB"/>
        </a:p>
      </dgm:t>
    </dgm:pt>
    <dgm:pt modelId="{865A02C7-63E4-447F-9C7D-32A7486CBC50}">
      <dgm:prSet/>
      <dgm:spPr/>
      <dgm:t>
        <a:bodyPr/>
        <a:lstStyle/>
        <a:p>
          <a:pPr algn="ctr" rtl="0"/>
          <a:r>
            <a:rPr lang="en-GB" dirty="0"/>
            <a:t>Use open questions</a:t>
          </a:r>
        </a:p>
      </dgm:t>
    </dgm:pt>
    <dgm:pt modelId="{3538B8B6-7CC9-40D9-AAFE-A81D0382C91C}" type="parTrans" cxnId="{517EFD98-0546-40F6-B331-579309D8A564}">
      <dgm:prSet/>
      <dgm:spPr/>
      <dgm:t>
        <a:bodyPr/>
        <a:lstStyle/>
        <a:p>
          <a:endParaRPr lang="en-GB"/>
        </a:p>
      </dgm:t>
    </dgm:pt>
    <dgm:pt modelId="{DC0C778B-7F48-4849-A652-833D2962F5E3}" type="sibTrans" cxnId="{517EFD98-0546-40F6-B331-579309D8A564}">
      <dgm:prSet/>
      <dgm:spPr/>
      <dgm:t>
        <a:bodyPr/>
        <a:lstStyle/>
        <a:p>
          <a:endParaRPr lang="en-GB"/>
        </a:p>
      </dgm:t>
    </dgm:pt>
    <dgm:pt modelId="{A3BF18C9-248B-4E4E-A354-6716A88A005D}">
      <dgm:prSet/>
      <dgm:spPr/>
      <dgm:t>
        <a:bodyPr/>
        <a:lstStyle/>
        <a:p>
          <a:pPr algn="ctr" rtl="0"/>
          <a:r>
            <a:rPr lang="en-GB" dirty="0"/>
            <a:t>Try to find out what happened rather than who is to blame</a:t>
          </a:r>
        </a:p>
      </dgm:t>
    </dgm:pt>
    <dgm:pt modelId="{F12035EB-C535-4F15-8DAB-62319D621857}" type="parTrans" cxnId="{6320C138-F89E-44B7-942F-A969700B9F97}">
      <dgm:prSet/>
      <dgm:spPr/>
      <dgm:t>
        <a:bodyPr/>
        <a:lstStyle/>
        <a:p>
          <a:endParaRPr lang="en-GB"/>
        </a:p>
      </dgm:t>
    </dgm:pt>
    <dgm:pt modelId="{2385D79B-AFE5-46A9-A0F4-9246C1AF214C}" type="sibTrans" cxnId="{6320C138-F89E-44B7-942F-A969700B9F97}">
      <dgm:prSet/>
      <dgm:spPr/>
      <dgm:t>
        <a:bodyPr/>
        <a:lstStyle/>
        <a:p>
          <a:endParaRPr lang="en-GB"/>
        </a:p>
      </dgm:t>
    </dgm:pt>
    <dgm:pt modelId="{B21CDE98-F9DC-49E7-9B8F-518A31B068CC}" type="pres">
      <dgm:prSet presAssocID="{4E5394D3-A2F2-4D9C-BD2E-A91A333856C8}" presName="linear" presStyleCnt="0">
        <dgm:presLayoutVars>
          <dgm:animLvl val="lvl"/>
          <dgm:resizeHandles val="exact"/>
        </dgm:presLayoutVars>
      </dgm:prSet>
      <dgm:spPr/>
      <dgm:t>
        <a:bodyPr/>
        <a:lstStyle/>
        <a:p>
          <a:endParaRPr lang="en-US"/>
        </a:p>
      </dgm:t>
    </dgm:pt>
    <dgm:pt modelId="{319A9180-2FB7-4F26-87E3-0EE7A7302584}" type="pres">
      <dgm:prSet presAssocID="{FB5B79A5-0D85-4733-8815-7AA65843A52D}" presName="parentText" presStyleLbl="node1" presStyleIdx="0" presStyleCnt="5">
        <dgm:presLayoutVars>
          <dgm:chMax val="0"/>
          <dgm:bulletEnabled val="1"/>
        </dgm:presLayoutVars>
      </dgm:prSet>
      <dgm:spPr/>
      <dgm:t>
        <a:bodyPr/>
        <a:lstStyle/>
        <a:p>
          <a:endParaRPr lang="en-US"/>
        </a:p>
      </dgm:t>
    </dgm:pt>
    <dgm:pt modelId="{7646E525-BDF5-4FEB-905E-DA5162D53C08}" type="pres">
      <dgm:prSet presAssocID="{79B52AD6-BD86-4E18-8CA0-06AAD6154129}" presName="spacer" presStyleCnt="0"/>
      <dgm:spPr/>
    </dgm:pt>
    <dgm:pt modelId="{6B5FD4F7-EC6B-451C-9873-23DAABB204A0}" type="pres">
      <dgm:prSet presAssocID="{68BCBA45-33CB-4E0C-81C1-6994DE086601}" presName="parentText" presStyleLbl="node1" presStyleIdx="1" presStyleCnt="5">
        <dgm:presLayoutVars>
          <dgm:chMax val="0"/>
          <dgm:bulletEnabled val="1"/>
        </dgm:presLayoutVars>
      </dgm:prSet>
      <dgm:spPr/>
      <dgm:t>
        <a:bodyPr/>
        <a:lstStyle/>
        <a:p>
          <a:endParaRPr lang="en-US"/>
        </a:p>
      </dgm:t>
    </dgm:pt>
    <dgm:pt modelId="{2A71044E-0CD3-4FBC-BC9F-22E09ABC04D4}" type="pres">
      <dgm:prSet presAssocID="{892CD496-1D60-47FA-BEE2-A29FCEFF2B08}" presName="spacer" presStyleCnt="0"/>
      <dgm:spPr/>
    </dgm:pt>
    <dgm:pt modelId="{62CC30B4-0A9D-4415-8DD1-78D074BA4FB7}" type="pres">
      <dgm:prSet presAssocID="{677FA880-1096-4AB6-B075-DA00E0D0BE98}" presName="parentText" presStyleLbl="node1" presStyleIdx="2" presStyleCnt="5">
        <dgm:presLayoutVars>
          <dgm:chMax val="0"/>
          <dgm:bulletEnabled val="1"/>
        </dgm:presLayoutVars>
      </dgm:prSet>
      <dgm:spPr/>
      <dgm:t>
        <a:bodyPr/>
        <a:lstStyle/>
        <a:p>
          <a:endParaRPr lang="en-US"/>
        </a:p>
      </dgm:t>
    </dgm:pt>
    <dgm:pt modelId="{70362B9B-DCDD-4BE5-8872-C61219AA7F79}" type="pres">
      <dgm:prSet presAssocID="{12BFF349-99A5-46E2-AFB9-B1D2C5ECD0F1}" presName="spacer" presStyleCnt="0"/>
      <dgm:spPr/>
    </dgm:pt>
    <dgm:pt modelId="{94B6685B-5BDE-48B8-ACDA-0FB681D0BEE6}" type="pres">
      <dgm:prSet presAssocID="{865A02C7-63E4-447F-9C7D-32A7486CBC50}" presName="parentText" presStyleLbl="node1" presStyleIdx="3" presStyleCnt="5">
        <dgm:presLayoutVars>
          <dgm:chMax val="0"/>
          <dgm:bulletEnabled val="1"/>
        </dgm:presLayoutVars>
      </dgm:prSet>
      <dgm:spPr/>
      <dgm:t>
        <a:bodyPr/>
        <a:lstStyle/>
        <a:p>
          <a:endParaRPr lang="en-US"/>
        </a:p>
      </dgm:t>
    </dgm:pt>
    <dgm:pt modelId="{9958F8AE-EE43-4D9F-9800-11D05FC057A9}" type="pres">
      <dgm:prSet presAssocID="{DC0C778B-7F48-4849-A652-833D2962F5E3}" presName="spacer" presStyleCnt="0"/>
      <dgm:spPr/>
    </dgm:pt>
    <dgm:pt modelId="{9BB08B97-2F42-4F53-8B23-7D8A1434BF1C}" type="pres">
      <dgm:prSet presAssocID="{A3BF18C9-248B-4E4E-A354-6716A88A005D}" presName="parentText" presStyleLbl="node1" presStyleIdx="4" presStyleCnt="5" custScaleY="116524">
        <dgm:presLayoutVars>
          <dgm:chMax val="0"/>
          <dgm:bulletEnabled val="1"/>
        </dgm:presLayoutVars>
      </dgm:prSet>
      <dgm:spPr/>
      <dgm:t>
        <a:bodyPr/>
        <a:lstStyle/>
        <a:p>
          <a:endParaRPr lang="en-US"/>
        </a:p>
      </dgm:t>
    </dgm:pt>
  </dgm:ptLst>
  <dgm:cxnLst>
    <dgm:cxn modelId="{BD8FC07D-77E2-402E-88DC-18886203720A}" type="presOf" srcId="{FB5B79A5-0D85-4733-8815-7AA65843A52D}" destId="{319A9180-2FB7-4F26-87E3-0EE7A7302584}" srcOrd="0" destOrd="0" presId="urn:microsoft.com/office/officeart/2005/8/layout/vList2"/>
    <dgm:cxn modelId="{149F4A44-88B2-48A9-9AF2-FB7544AD8B88}" type="presOf" srcId="{4E5394D3-A2F2-4D9C-BD2E-A91A333856C8}" destId="{B21CDE98-F9DC-49E7-9B8F-518A31B068CC}" srcOrd="0" destOrd="0" presId="urn:microsoft.com/office/officeart/2005/8/layout/vList2"/>
    <dgm:cxn modelId="{E2ABD8EA-3EC2-4E56-9F4F-8AE19D0D8CF8}" type="presOf" srcId="{865A02C7-63E4-447F-9C7D-32A7486CBC50}" destId="{94B6685B-5BDE-48B8-ACDA-0FB681D0BEE6}" srcOrd="0" destOrd="0" presId="urn:microsoft.com/office/officeart/2005/8/layout/vList2"/>
    <dgm:cxn modelId="{D19368EB-54AB-422D-91F2-87D31A505F42}" type="presOf" srcId="{677FA880-1096-4AB6-B075-DA00E0D0BE98}" destId="{62CC30B4-0A9D-4415-8DD1-78D074BA4FB7}" srcOrd="0" destOrd="0" presId="urn:microsoft.com/office/officeart/2005/8/layout/vList2"/>
    <dgm:cxn modelId="{517EFD98-0546-40F6-B331-579309D8A564}" srcId="{4E5394D3-A2F2-4D9C-BD2E-A91A333856C8}" destId="{865A02C7-63E4-447F-9C7D-32A7486CBC50}" srcOrd="3" destOrd="0" parTransId="{3538B8B6-7CC9-40D9-AAFE-A81D0382C91C}" sibTransId="{DC0C778B-7F48-4849-A652-833D2962F5E3}"/>
    <dgm:cxn modelId="{EA6CF942-10EE-492B-AF02-284A5F52D546}" srcId="{4E5394D3-A2F2-4D9C-BD2E-A91A333856C8}" destId="{68BCBA45-33CB-4E0C-81C1-6994DE086601}" srcOrd="1" destOrd="0" parTransId="{8C0A3A29-2836-4D64-9E66-71393D9C0F73}" sibTransId="{892CD496-1D60-47FA-BEE2-A29FCEFF2B08}"/>
    <dgm:cxn modelId="{D6FD23BD-5D95-4F9B-93FC-F7689E592ABF}" type="presOf" srcId="{A3BF18C9-248B-4E4E-A354-6716A88A005D}" destId="{9BB08B97-2F42-4F53-8B23-7D8A1434BF1C}" srcOrd="0" destOrd="0" presId="urn:microsoft.com/office/officeart/2005/8/layout/vList2"/>
    <dgm:cxn modelId="{C436D479-BF88-474B-A741-9F900BD3614C}" srcId="{4E5394D3-A2F2-4D9C-BD2E-A91A333856C8}" destId="{FB5B79A5-0D85-4733-8815-7AA65843A52D}" srcOrd="0" destOrd="0" parTransId="{FD87CE90-4348-441A-903F-1157508F77D1}" sibTransId="{79B52AD6-BD86-4E18-8CA0-06AAD6154129}"/>
    <dgm:cxn modelId="{BAB79C16-41C4-42AE-BFFB-19A6063A0FFF}" srcId="{4E5394D3-A2F2-4D9C-BD2E-A91A333856C8}" destId="{677FA880-1096-4AB6-B075-DA00E0D0BE98}" srcOrd="2" destOrd="0" parTransId="{0BBA6C26-2856-41C0-9181-A0F78ED16C02}" sibTransId="{12BFF349-99A5-46E2-AFB9-B1D2C5ECD0F1}"/>
    <dgm:cxn modelId="{6320C138-F89E-44B7-942F-A969700B9F97}" srcId="{4E5394D3-A2F2-4D9C-BD2E-A91A333856C8}" destId="{A3BF18C9-248B-4E4E-A354-6716A88A005D}" srcOrd="4" destOrd="0" parTransId="{F12035EB-C535-4F15-8DAB-62319D621857}" sibTransId="{2385D79B-AFE5-46A9-A0F4-9246C1AF214C}"/>
    <dgm:cxn modelId="{EBBA64AB-DFB8-4DA0-B983-D8D2220B7FFB}" type="presOf" srcId="{68BCBA45-33CB-4E0C-81C1-6994DE086601}" destId="{6B5FD4F7-EC6B-451C-9873-23DAABB204A0}" srcOrd="0" destOrd="0" presId="urn:microsoft.com/office/officeart/2005/8/layout/vList2"/>
    <dgm:cxn modelId="{EDA45E01-7FF5-4584-9A28-24882B109231}" type="presParOf" srcId="{B21CDE98-F9DC-49E7-9B8F-518A31B068CC}" destId="{319A9180-2FB7-4F26-87E3-0EE7A7302584}" srcOrd="0" destOrd="0" presId="urn:microsoft.com/office/officeart/2005/8/layout/vList2"/>
    <dgm:cxn modelId="{9DEA4C61-FF50-4332-B1D0-E91B34F81D81}" type="presParOf" srcId="{B21CDE98-F9DC-49E7-9B8F-518A31B068CC}" destId="{7646E525-BDF5-4FEB-905E-DA5162D53C08}" srcOrd="1" destOrd="0" presId="urn:microsoft.com/office/officeart/2005/8/layout/vList2"/>
    <dgm:cxn modelId="{18854165-8379-401D-892E-D56A0EE127CD}" type="presParOf" srcId="{B21CDE98-F9DC-49E7-9B8F-518A31B068CC}" destId="{6B5FD4F7-EC6B-451C-9873-23DAABB204A0}" srcOrd="2" destOrd="0" presId="urn:microsoft.com/office/officeart/2005/8/layout/vList2"/>
    <dgm:cxn modelId="{124DF404-D118-41AB-92A7-2476C2534346}" type="presParOf" srcId="{B21CDE98-F9DC-49E7-9B8F-518A31B068CC}" destId="{2A71044E-0CD3-4FBC-BC9F-22E09ABC04D4}" srcOrd="3" destOrd="0" presId="urn:microsoft.com/office/officeart/2005/8/layout/vList2"/>
    <dgm:cxn modelId="{600EA6F1-C635-4DED-AA35-69051D4554DC}" type="presParOf" srcId="{B21CDE98-F9DC-49E7-9B8F-518A31B068CC}" destId="{62CC30B4-0A9D-4415-8DD1-78D074BA4FB7}" srcOrd="4" destOrd="0" presId="urn:microsoft.com/office/officeart/2005/8/layout/vList2"/>
    <dgm:cxn modelId="{5494A849-FF48-424F-9F99-F74762C9F651}" type="presParOf" srcId="{B21CDE98-F9DC-49E7-9B8F-518A31B068CC}" destId="{70362B9B-DCDD-4BE5-8872-C61219AA7F79}" srcOrd="5" destOrd="0" presId="urn:microsoft.com/office/officeart/2005/8/layout/vList2"/>
    <dgm:cxn modelId="{F2C4F59B-EAE7-4DA4-A34F-34F9080076E2}" type="presParOf" srcId="{B21CDE98-F9DC-49E7-9B8F-518A31B068CC}" destId="{94B6685B-5BDE-48B8-ACDA-0FB681D0BEE6}" srcOrd="6" destOrd="0" presId="urn:microsoft.com/office/officeart/2005/8/layout/vList2"/>
    <dgm:cxn modelId="{02E50DF9-6F95-4CB1-B941-2C5E2AB74E3D}" type="presParOf" srcId="{B21CDE98-F9DC-49E7-9B8F-518A31B068CC}" destId="{9958F8AE-EE43-4D9F-9800-11D05FC057A9}" srcOrd="7" destOrd="0" presId="urn:microsoft.com/office/officeart/2005/8/layout/vList2"/>
    <dgm:cxn modelId="{9E4E7C22-8793-4C63-998F-6B5B4A768B19}" type="presParOf" srcId="{B21CDE98-F9DC-49E7-9B8F-518A31B068CC}" destId="{9BB08B97-2F42-4F53-8B23-7D8A1434BF1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5E422F-3156-45CD-B049-782935C59E8E}"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en-GB"/>
        </a:p>
      </dgm:t>
    </dgm:pt>
    <dgm:pt modelId="{1A0CF3DE-E0D1-4565-A202-513F086D777A}">
      <dgm:prSet/>
      <dgm:spPr/>
      <dgm:t>
        <a:bodyPr/>
        <a:lstStyle/>
        <a:p>
          <a:pPr rtl="0"/>
          <a:r>
            <a:rPr lang="en-GB" dirty="0"/>
            <a:t>What happened?</a:t>
          </a:r>
        </a:p>
      </dgm:t>
    </dgm:pt>
    <dgm:pt modelId="{42E0A502-3DE0-43CD-AD21-53B5F67D9440}" type="parTrans" cxnId="{C8291A28-0C1D-49C1-B6C3-B4CA9A920521}">
      <dgm:prSet/>
      <dgm:spPr/>
      <dgm:t>
        <a:bodyPr/>
        <a:lstStyle/>
        <a:p>
          <a:endParaRPr lang="en-GB"/>
        </a:p>
      </dgm:t>
    </dgm:pt>
    <dgm:pt modelId="{55DE41DF-1211-4D0A-83DC-75DA271FA4DE}" type="sibTrans" cxnId="{C8291A28-0C1D-49C1-B6C3-B4CA9A920521}">
      <dgm:prSet/>
      <dgm:spPr/>
      <dgm:t>
        <a:bodyPr/>
        <a:lstStyle/>
        <a:p>
          <a:endParaRPr lang="en-GB"/>
        </a:p>
      </dgm:t>
    </dgm:pt>
    <dgm:pt modelId="{EE59939C-375F-46AF-8071-63C1A071F265}">
      <dgm:prSet/>
      <dgm:spPr/>
      <dgm:t>
        <a:bodyPr/>
        <a:lstStyle/>
        <a:p>
          <a:pPr rtl="0"/>
          <a:r>
            <a:rPr lang="en-GB" dirty="0"/>
            <a:t>How have people been affected?</a:t>
          </a:r>
        </a:p>
      </dgm:t>
    </dgm:pt>
    <dgm:pt modelId="{93838305-92E9-46A7-814F-643DE91A1E3E}" type="parTrans" cxnId="{7C7A775B-CC36-4EAB-902F-E9BFFBA1FA37}">
      <dgm:prSet/>
      <dgm:spPr/>
      <dgm:t>
        <a:bodyPr/>
        <a:lstStyle/>
        <a:p>
          <a:endParaRPr lang="en-GB"/>
        </a:p>
      </dgm:t>
    </dgm:pt>
    <dgm:pt modelId="{B4B75CB7-C2B7-4422-9921-AC1DD2B9E4CF}" type="sibTrans" cxnId="{7C7A775B-CC36-4EAB-902F-E9BFFBA1FA37}">
      <dgm:prSet/>
      <dgm:spPr/>
      <dgm:t>
        <a:bodyPr/>
        <a:lstStyle/>
        <a:p>
          <a:endParaRPr lang="en-GB"/>
        </a:p>
      </dgm:t>
    </dgm:pt>
    <dgm:pt modelId="{FB279BFF-35DE-47FF-9D60-B2DC34584D70}">
      <dgm:prSet/>
      <dgm:spPr/>
      <dgm:t>
        <a:bodyPr/>
        <a:lstStyle/>
        <a:p>
          <a:pPr rtl="0"/>
          <a:r>
            <a:rPr lang="en-GB" dirty="0"/>
            <a:t>What could put this right?</a:t>
          </a:r>
        </a:p>
      </dgm:t>
    </dgm:pt>
    <dgm:pt modelId="{7E6A45A7-8A00-4AA1-A373-DEEF1F08DE82}" type="parTrans" cxnId="{1F727E6A-5BF5-4163-874E-990A8F2EC4FE}">
      <dgm:prSet/>
      <dgm:spPr/>
      <dgm:t>
        <a:bodyPr/>
        <a:lstStyle/>
        <a:p>
          <a:endParaRPr lang="en-GB"/>
        </a:p>
      </dgm:t>
    </dgm:pt>
    <dgm:pt modelId="{8D5C41B5-D91C-4EDA-8FB4-C749F6EFB4FD}" type="sibTrans" cxnId="{1F727E6A-5BF5-4163-874E-990A8F2EC4FE}">
      <dgm:prSet/>
      <dgm:spPr/>
      <dgm:t>
        <a:bodyPr/>
        <a:lstStyle/>
        <a:p>
          <a:endParaRPr lang="en-GB"/>
        </a:p>
      </dgm:t>
    </dgm:pt>
    <dgm:pt modelId="{136974BF-C38D-4AFC-93E4-28779DB46427}">
      <dgm:prSet/>
      <dgm:spPr/>
      <dgm:t>
        <a:bodyPr/>
        <a:lstStyle/>
        <a:p>
          <a:pPr rtl="0"/>
          <a:r>
            <a:rPr lang="en-GB"/>
            <a:t>What will you do differently next time?</a:t>
          </a:r>
        </a:p>
      </dgm:t>
    </dgm:pt>
    <dgm:pt modelId="{D721287A-B2EA-4B94-BEFA-A40850B2EDB7}" type="parTrans" cxnId="{4C31EF0E-6428-46FB-A355-9A1AAF561956}">
      <dgm:prSet/>
      <dgm:spPr/>
      <dgm:t>
        <a:bodyPr/>
        <a:lstStyle/>
        <a:p>
          <a:endParaRPr lang="en-GB"/>
        </a:p>
      </dgm:t>
    </dgm:pt>
    <dgm:pt modelId="{3DE064BA-0E89-463D-A14A-9A1F3726198C}" type="sibTrans" cxnId="{4C31EF0E-6428-46FB-A355-9A1AAF561956}">
      <dgm:prSet/>
      <dgm:spPr/>
      <dgm:t>
        <a:bodyPr/>
        <a:lstStyle/>
        <a:p>
          <a:endParaRPr lang="en-GB"/>
        </a:p>
      </dgm:t>
    </dgm:pt>
    <dgm:pt modelId="{55BE996A-F5E5-4C75-B45C-E41A41C2BB95}" type="pres">
      <dgm:prSet presAssocID="{AD5E422F-3156-45CD-B049-782935C59E8E}" presName="linearFlow" presStyleCnt="0">
        <dgm:presLayoutVars>
          <dgm:dir/>
          <dgm:resizeHandles val="exact"/>
        </dgm:presLayoutVars>
      </dgm:prSet>
      <dgm:spPr/>
      <dgm:t>
        <a:bodyPr/>
        <a:lstStyle/>
        <a:p>
          <a:endParaRPr lang="en-US"/>
        </a:p>
      </dgm:t>
    </dgm:pt>
    <dgm:pt modelId="{DB323032-A001-4D01-94B4-F331BAA351DA}" type="pres">
      <dgm:prSet presAssocID="{1A0CF3DE-E0D1-4565-A202-513F086D777A}" presName="composite" presStyleCnt="0"/>
      <dgm:spPr/>
    </dgm:pt>
    <dgm:pt modelId="{4E4DC0DE-3501-4429-9CB7-BCB5422FED0A}" type="pres">
      <dgm:prSet presAssocID="{1A0CF3DE-E0D1-4565-A202-513F086D777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57D8315-D20E-44D7-A630-482FAEBE31BF}" type="pres">
      <dgm:prSet presAssocID="{1A0CF3DE-E0D1-4565-A202-513F086D777A}" presName="txShp" presStyleLbl="node1" presStyleIdx="0" presStyleCnt="4">
        <dgm:presLayoutVars>
          <dgm:bulletEnabled val="1"/>
        </dgm:presLayoutVars>
      </dgm:prSet>
      <dgm:spPr/>
      <dgm:t>
        <a:bodyPr/>
        <a:lstStyle/>
        <a:p>
          <a:endParaRPr lang="en-US"/>
        </a:p>
      </dgm:t>
    </dgm:pt>
    <dgm:pt modelId="{6C335EC6-46CB-4C95-9B09-BA9B38DC6817}" type="pres">
      <dgm:prSet presAssocID="{55DE41DF-1211-4D0A-83DC-75DA271FA4DE}" presName="spacing" presStyleCnt="0"/>
      <dgm:spPr/>
    </dgm:pt>
    <dgm:pt modelId="{3ADAF4F2-BA27-47D7-BEFD-3970DB8C4F09}" type="pres">
      <dgm:prSet presAssocID="{EE59939C-375F-46AF-8071-63C1A071F265}" presName="composite" presStyleCnt="0"/>
      <dgm:spPr/>
    </dgm:pt>
    <dgm:pt modelId="{89114751-F4CC-4C42-9346-0B44F451CAFB}" type="pres">
      <dgm:prSet presAssocID="{EE59939C-375F-46AF-8071-63C1A071F265}"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52F22767-F8A8-4B1C-8879-68CD95EF4462}" type="pres">
      <dgm:prSet presAssocID="{EE59939C-375F-46AF-8071-63C1A071F265}" presName="txShp" presStyleLbl="node1" presStyleIdx="1" presStyleCnt="4">
        <dgm:presLayoutVars>
          <dgm:bulletEnabled val="1"/>
        </dgm:presLayoutVars>
      </dgm:prSet>
      <dgm:spPr/>
      <dgm:t>
        <a:bodyPr/>
        <a:lstStyle/>
        <a:p>
          <a:endParaRPr lang="en-US"/>
        </a:p>
      </dgm:t>
    </dgm:pt>
    <dgm:pt modelId="{317B950F-99E8-4ED3-AD01-28C2E7F9654A}" type="pres">
      <dgm:prSet presAssocID="{B4B75CB7-C2B7-4422-9921-AC1DD2B9E4CF}" presName="spacing" presStyleCnt="0"/>
      <dgm:spPr/>
    </dgm:pt>
    <dgm:pt modelId="{7CCDBBBD-5226-463C-9AAB-A7BE33621202}" type="pres">
      <dgm:prSet presAssocID="{FB279BFF-35DE-47FF-9D60-B2DC34584D70}" presName="composite" presStyleCnt="0"/>
      <dgm:spPr/>
    </dgm:pt>
    <dgm:pt modelId="{668E47DF-7AB2-4A93-A225-2253E9F6B996}" type="pres">
      <dgm:prSet presAssocID="{FB279BFF-35DE-47FF-9D60-B2DC34584D70}"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B8FB288-F73D-48F8-A342-89DFD24F9D8D}" type="pres">
      <dgm:prSet presAssocID="{FB279BFF-35DE-47FF-9D60-B2DC34584D70}" presName="txShp" presStyleLbl="node1" presStyleIdx="2" presStyleCnt="4">
        <dgm:presLayoutVars>
          <dgm:bulletEnabled val="1"/>
        </dgm:presLayoutVars>
      </dgm:prSet>
      <dgm:spPr/>
      <dgm:t>
        <a:bodyPr/>
        <a:lstStyle/>
        <a:p>
          <a:endParaRPr lang="en-US"/>
        </a:p>
      </dgm:t>
    </dgm:pt>
    <dgm:pt modelId="{3E916923-D1F8-498A-8E24-ED8C1257338F}" type="pres">
      <dgm:prSet presAssocID="{8D5C41B5-D91C-4EDA-8FB4-C749F6EFB4FD}" presName="spacing" presStyleCnt="0"/>
      <dgm:spPr/>
    </dgm:pt>
    <dgm:pt modelId="{1EC1EEDF-603F-4033-AB57-07B1BBCE418D}" type="pres">
      <dgm:prSet presAssocID="{136974BF-C38D-4AFC-93E4-28779DB46427}" presName="composite" presStyleCnt="0"/>
      <dgm:spPr/>
    </dgm:pt>
    <dgm:pt modelId="{FBC76706-D323-4F44-A94B-1A0F2EDD5161}" type="pres">
      <dgm:prSet presAssocID="{136974BF-C38D-4AFC-93E4-28779DB4642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dgm:spPr>
    </dgm:pt>
    <dgm:pt modelId="{D56E6088-8A6C-4B58-AC0C-B3E86E4C8F87}" type="pres">
      <dgm:prSet presAssocID="{136974BF-C38D-4AFC-93E4-28779DB46427}" presName="txShp" presStyleLbl="node1" presStyleIdx="3" presStyleCnt="4">
        <dgm:presLayoutVars>
          <dgm:bulletEnabled val="1"/>
        </dgm:presLayoutVars>
      </dgm:prSet>
      <dgm:spPr/>
      <dgm:t>
        <a:bodyPr/>
        <a:lstStyle/>
        <a:p>
          <a:endParaRPr lang="en-US"/>
        </a:p>
      </dgm:t>
    </dgm:pt>
  </dgm:ptLst>
  <dgm:cxnLst>
    <dgm:cxn modelId="{7873291F-7254-44A7-AE00-D9D692898EAB}" type="presOf" srcId="{FB279BFF-35DE-47FF-9D60-B2DC34584D70}" destId="{CB8FB288-F73D-48F8-A342-89DFD24F9D8D}" srcOrd="0" destOrd="0" presId="urn:microsoft.com/office/officeart/2005/8/layout/vList3#1"/>
    <dgm:cxn modelId="{C8291A28-0C1D-49C1-B6C3-B4CA9A920521}" srcId="{AD5E422F-3156-45CD-B049-782935C59E8E}" destId="{1A0CF3DE-E0D1-4565-A202-513F086D777A}" srcOrd="0" destOrd="0" parTransId="{42E0A502-3DE0-43CD-AD21-53B5F67D9440}" sibTransId="{55DE41DF-1211-4D0A-83DC-75DA271FA4DE}"/>
    <dgm:cxn modelId="{1F727E6A-5BF5-4163-874E-990A8F2EC4FE}" srcId="{AD5E422F-3156-45CD-B049-782935C59E8E}" destId="{FB279BFF-35DE-47FF-9D60-B2DC34584D70}" srcOrd="2" destOrd="0" parTransId="{7E6A45A7-8A00-4AA1-A373-DEEF1F08DE82}" sibTransId="{8D5C41B5-D91C-4EDA-8FB4-C749F6EFB4FD}"/>
    <dgm:cxn modelId="{4C31EF0E-6428-46FB-A355-9A1AAF561956}" srcId="{AD5E422F-3156-45CD-B049-782935C59E8E}" destId="{136974BF-C38D-4AFC-93E4-28779DB46427}" srcOrd="3" destOrd="0" parTransId="{D721287A-B2EA-4B94-BEFA-A40850B2EDB7}" sibTransId="{3DE064BA-0E89-463D-A14A-9A1F3726198C}"/>
    <dgm:cxn modelId="{FDC10C0F-AAA5-4FE2-A549-B0E3E3E5CEBF}" type="presOf" srcId="{AD5E422F-3156-45CD-B049-782935C59E8E}" destId="{55BE996A-F5E5-4C75-B45C-E41A41C2BB95}" srcOrd="0" destOrd="0" presId="urn:microsoft.com/office/officeart/2005/8/layout/vList3#1"/>
    <dgm:cxn modelId="{CD768DC2-4807-4ACB-B812-040CE7946473}" type="presOf" srcId="{1A0CF3DE-E0D1-4565-A202-513F086D777A}" destId="{257D8315-D20E-44D7-A630-482FAEBE31BF}" srcOrd="0" destOrd="0" presId="urn:microsoft.com/office/officeart/2005/8/layout/vList3#1"/>
    <dgm:cxn modelId="{7C7A775B-CC36-4EAB-902F-E9BFFBA1FA37}" srcId="{AD5E422F-3156-45CD-B049-782935C59E8E}" destId="{EE59939C-375F-46AF-8071-63C1A071F265}" srcOrd="1" destOrd="0" parTransId="{93838305-92E9-46A7-814F-643DE91A1E3E}" sibTransId="{B4B75CB7-C2B7-4422-9921-AC1DD2B9E4CF}"/>
    <dgm:cxn modelId="{7B0BA3E6-4F2B-4EA6-A630-545919CBC7DF}" type="presOf" srcId="{136974BF-C38D-4AFC-93E4-28779DB46427}" destId="{D56E6088-8A6C-4B58-AC0C-B3E86E4C8F87}" srcOrd="0" destOrd="0" presId="urn:microsoft.com/office/officeart/2005/8/layout/vList3#1"/>
    <dgm:cxn modelId="{075097D0-CB3A-4350-82A0-AC29425BCCFC}" type="presOf" srcId="{EE59939C-375F-46AF-8071-63C1A071F265}" destId="{52F22767-F8A8-4B1C-8879-68CD95EF4462}" srcOrd="0" destOrd="0" presId="urn:microsoft.com/office/officeart/2005/8/layout/vList3#1"/>
    <dgm:cxn modelId="{8DE41219-DA25-47F8-A7B2-50730B734F6E}" type="presParOf" srcId="{55BE996A-F5E5-4C75-B45C-E41A41C2BB95}" destId="{DB323032-A001-4D01-94B4-F331BAA351DA}" srcOrd="0" destOrd="0" presId="urn:microsoft.com/office/officeart/2005/8/layout/vList3#1"/>
    <dgm:cxn modelId="{8AD3872D-8CE7-4548-BF6C-23B7C87368C9}" type="presParOf" srcId="{DB323032-A001-4D01-94B4-F331BAA351DA}" destId="{4E4DC0DE-3501-4429-9CB7-BCB5422FED0A}" srcOrd="0" destOrd="0" presId="urn:microsoft.com/office/officeart/2005/8/layout/vList3#1"/>
    <dgm:cxn modelId="{53844B31-233C-4F8F-8ECC-2A58891BF544}" type="presParOf" srcId="{DB323032-A001-4D01-94B4-F331BAA351DA}" destId="{257D8315-D20E-44D7-A630-482FAEBE31BF}" srcOrd="1" destOrd="0" presId="urn:microsoft.com/office/officeart/2005/8/layout/vList3#1"/>
    <dgm:cxn modelId="{FB8AD6E5-01F3-487D-9F40-6414463C482F}" type="presParOf" srcId="{55BE996A-F5E5-4C75-B45C-E41A41C2BB95}" destId="{6C335EC6-46CB-4C95-9B09-BA9B38DC6817}" srcOrd="1" destOrd="0" presId="urn:microsoft.com/office/officeart/2005/8/layout/vList3#1"/>
    <dgm:cxn modelId="{650F6109-1535-4E69-B9A6-93C863D0912D}" type="presParOf" srcId="{55BE996A-F5E5-4C75-B45C-E41A41C2BB95}" destId="{3ADAF4F2-BA27-47D7-BEFD-3970DB8C4F09}" srcOrd="2" destOrd="0" presId="urn:microsoft.com/office/officeart/2005/8/layout/vList3#1"/>
    <dgm:cxn modelId="{0A2B9FFE-9F2B-4483-88F5-7C769E125FA8}" type="presParOf" srcId="{3ADAF4F2-BA27-47D7-BEFD-3970DB8C4F09}" destId="{89114751-F4CC-4C42-9346-0B44F451CAFB}" srcOrd="0" destOrd="0" presId="urn:microsoft.com/office/officeart/2005/8/layout/vList3#1"/>
    <dgm:cxn modelId="{E454D853-5516-4717-BF21-F40AFB11AA07}" type="presParOf" srcId="{3ADAF4F2-BA27-47D7-BEFD-3970DB8C4F09}" destId="{52F22767-F8A8-4B1C-8879-68CD95EF4462}" srcOrd="1" destOrd="0" presId="urn:microsoft.com/office/officeart/2005/8/layout/vList3#1"/>
    <dgm:cxn modelId="{3B157F97-4467-453F-AC8D-4D446BBBF02F}" type="presParOf" srcId="{55BE996A-F5E5-4C75-B45C-E41A41C2BB95}" destId="{317B950F-99E8-4ED3-AD01-28C2E7F9654A}" srcOrd="3" destOrd="0" presId="urn:microsoft.com/office/officeart/2005/8/layout/vList3#1"/>
    <dgm:cxn modelId="{86250103-057E-42F3-886B-48A9429A9573}" type="presParOf" srcId="{55BE996A-F5E5-4C75-B45C-E41A41C2BB95}" destId="{7CCDBBBD-5226-463C-9AAB-A7BE33621202}" srcOrd="4" destOrd="0" presId="urn:microsoft.com/office/officeart/2005/8/layout/vList3#1"/>
    <dgm:cxn modelId="{3F0FE663-20C8-4AD6-ADDA-F15ED3C0D436}" type="presParOf" srcId="{7CCDBBBD-5226-463C-9AAB-A7BE33621202}" destId="{668E47DF-7AB2-4A93-A225-2253E9F6B996}" srcOrd="0" destOrd="0" presId="urn:microsoft.com/office/officeart/2005/8/layout/vList3#1"/>
    <dgm:cxn modelId="{272DAACF-B8D0-485D-8A27-1258BEFD3100}" type="presParOf" srcId="{7CCDBBBD-5226-463C-9AAB-A7BE33621202}" destId="{CB8FB288-F73D-48F8-A342-89DFD24F9D8D}" srcOrd="1" destOrd="0" presId="urn:microsoft.com/office/officeart/2005/8/layout/vList3#1"/>
    <dgm:cxn modelId="{ED30C056-A684-4EA0-A00F-CABB8C31D2AA}" type="presParOf" srcId="{55BE996A-F5E5-4C75-B45C-E41A41C2BB95}" destId="{3E916923-D1F8-498A-8E24-ED8C1257338F}" srcOrd="5" destOrd="0" presId="urn:microsoft.com/office/officeart/2005/8/layout/vList3#1"/>
    <dgm:cxn modelId="{6F4A412D-7A98-4677-B9AC-56A9B5F3EFC9}" type="presParOf" srcId="{55BE996A-F5E5-4C75-B45C-E41A41C2BB95}" destId="{1EC1EEDF-603F-4033-AB57-07B1BBCE418D}" srcOrd="6" destOrd="0" presId="urn:microsoft.com/office/officeart/2005/8/layout/vList3#1"/>
    <dgm:cxn modelId="{03B51B78-13CC-482C-8E47-D40C5F580EE7}" type="presParOf" srcId="{1EC1EEDF-603F-4033-AB57-07B1BBCE418D}" destId="{FBC76706-D323-4F44-A94B-1A0F2EDD5161}" srcOrd="0" destOrd="0" presId="urn:microsoft.com/office/officeart/2005/8/layout/vList3#1"/>
    <dgm:cxn modelId="{C18336C6-AC07-4713-86E5-E1CB659A6EC9}" type="presParOf" srcId="{1EC1EEDF-603F-4033-AB57-07B1BBCE418D}" destId="{D56E6088-8A6C-4B58-AC0C-B3E86E4C8F8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17992-82F9-4BFE-9829-996ED96073D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ED11DE12-5C8E-4818-B62D-8714CBAF7F84}">
      <dgm:prSet custT="1"/>
      <dgm:spPr/>
      <dgm:t>
        <a:bodyPr/>
        <a:lstStyle/>
        <a:p>
          <a:pPr algn="ctr" rtl="0"/>
          <a:r>
            <a:rPr lang="en-GB" sz="5400" b="1" dirty="0">
              <a:latin typeface="+mj-lt"/>
            </a:rPr>
            <a:t>What are restorative approaches?</a:t>
          </a:r>
        </a:p>
      </dgm:t>
    </dgm:pt>
    <dgm:pt modelId="{71CEDABC-886D-4327-A260-432D4E34151B}" type="parTrans" cxnId="{14188137-349B-427F-A6A7-14BAA8183CBA}">
      <dgm:prSet/>
      <dgm:spPr/>
      <dgm:t>
        <a:bodyPr/>
        <a:lstStyle/>
        <a:p>
          <a:endParaRPr lang="en-GB"/>
        </a:p>
      </dgm:t>
    </dgm:pt>
    <dgm:pt modelId="{30A602F8-0F33-47BA-9B41-7AEA0785DBE3}" type="sibTrans" cxnId="{14188137-349B-427F-A6A7-14BAA8183CBA}">
      <dgm:prSet/>
      <dgm:spPr/>
      <dgm:t>
        <a:bodyPr/>
        <a:lstStyle/>
        <a:p>
          <a:endParaRPr lang="en-GB"/>
        </a:p>
      </dgm:t>
    </dgm:pt>
    <dgm:pt modelId="{811C6012-6948-4B62-839B-CE6761105ECD}" type="pres">
      <dgm:prSet presAssocID="{4B917992-82F9-4BFE-9829-996ED96073D4}" presName="linear" presStyleCnt="0">
        <dgm:presLayoutVars>
          <dgm:animLvl val="lvl"/>
          <dgm:resizeHandles val="exact"/>
        </dgm:presLayoutVars>
      </dgm:prSet>
      <dgm:spPr/>
      <dgm:t>
        <a:bodyPr/>
        <a:lstStyle/>
        <a:p>
          <a:endParaRPr lang="en-US"/>
        </a:p>
      </dgm:t>
    </dgm:pt>
    <dgm:pt modelId="{A163E586-57D2-4BDB-9051-75D8273DD62C}" type="pres">
      <dgm:prSet presAssocID="{ED11DE12-5C8E-4818-B62D-8714CBAF7F84}" presName="parentText" presStyleLbl="node1" presStyleIdx="0" presStyleCnt="1" custScaleY="157091" custLinFactNeighborX="35000" custLinFactNeighborY="28484">
        <dgm:presLayoutVars>
          <dgm:chMax val="0"/>
          <dgm:bulletEnabled val="1"/>
        </dgm:presLayoutVars>
      </dgm:prSet>
      <dgm:spPr/>
      <dgm:t>
        <a:bodyPr/>
        <a:lstStyle/>
        <a:p>
          <a:endParaRPr lang="en-US"/>
        </a:p>
      </dgm:t>
    </dgm:pt>
  </dgm:ptLst>
  <dgm:cxnLst>
    <dgm:cxn modelId="{4C8B50AE-4B54-4024-AC32-669CB6892559}" type="presOf" srcId="{4B917992-82F9-4BFE-9829-996ED96073D4}" destId="{811C6012-6948-4B62-839B-CE6761105ECD}" srcOrd="0" destOrd="0" presId="urn:microsoft.com/office/officeart/2005/8/layout/vList2"/>
    <dgm:cxn modelId="{14188137-349B-427F-A6A7-14BAA8183CBA}" srcId="{4B917992-82F9-4BFE-9829-996ED96073D4}" destId="{ED11DE12-5C8E-4818-B62D-8714CBAF7F84}" srcOrd="0" destOrd="0" parTransId="{71CEDABC-886D-4327-A260-432D4E34151B}" sibTransId="{30A602F8-0F33-47BA-9B41-7AEA0785DBE3}"/>
    <dgm:cxn modelId="{8D7A6D4F-503A-42BD-9234-8EE43C311EFF}" type="presOf" srcId="{ED11DE12-5C8E-4818-B62D-8714CBAF7F84}" destId="{A163E586-57D2-4BDB-9051-75D8273DD62C}" srcOrd="0" destOrd="0" presId="urn:microsoft.com/office/officeart/2005/8/layout/vList2"/>
    <dgm:cxn modelId="{87961C3F-59D0-4060-9217-4C3AEC81922B}" type="presParOf" srcId="{811C6012-6948-4B62-839B-CE6761105ECD}" destId="{A163E586-57D2-4BDB-9051-75D8273DD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196B1-2F68-4E10-BCD7-B82886E429A6}"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n-GB"/>
        </a:p>
      </dgm:t>
    </dgm:pt>
    <dgm:pt modelId="{7F6991C7-8442-47D8-9A55-7B3B4199BBD2}">
      <dgm:prSet/>
      <dgm:spPr/>
      <dgm:t>
        <a:bodyPr/>
        <a:lstStyle/>
        <a:p>
          <a:pPr rtl="0"/>
          <a:r>
            <a:rPr lang="en-GB" b="1" dirty="0"/>
            <a:t>Respect</a:t>
          </a:r>
          <a:endParaRPr lang="en-GB" dirty="0"/>
        </a:p>
      </dgm:t>
    </dgm:pt>
    <dgm:pt modelId="{BAEB00D3-AA99-47AF-BB9A-E3B9FC13BFCC}" type="parTrans" cxnId="{7AC06F7E-061E-426C-A43C-C49229E6F8C3}">
      <dgm:prSet/>
      <dgm:spPr/>
      <dgm:t>
        <a:bodyPr/>
        <a:lstStyle/>
        <a:p>
          <a:endParaRPr lang="en-GB"/>
        </a:p>
      </dgm:t>
    </dgm:pt>
    <dgm:pt modelId="{9F431C9C-9D87-4B63-B952-A4FD7CC4BE36}" type="sibTrans" cxnId="{7AC06F7E-061E-426C-A43C-C49229E6F8C3}">
      <dgm:prSet/>
      <dgm:spPr/>
      <dgm:t>
        <a:bodyPr/>
        <a:lstStyle/>
        <a:p>
          <a:endParaRPr lang="en-GB"/>
        </a:p>
      </dgm:t>
    </dgm:pt>
    <dgm:pt modelId="{FC2F0F6F-DAFD-475C-9898-4062A7EF7ED0}">
      <dgm:prSet/>
      <dgm:spPr/>
      <dgm:t>
        <a:bodyPr/>
        <a:lstStyle/>
        <a:p>
          <a:pPr rtl="0"/>
          <a:r>
            <a:rPr lang="en-GB" b="1" dirty="0"/>
            <a:t>Responsibility</a:t>
          </a:r>
          <a:endParaRPr lang="en-GB" dirty="0"/>
        </a:p>
      </dgm:t>
    </dgm:pt>
    <dgm:pt modelId="{D0854A48-3841-4A5D-957D-A1759D77241E}" type="parTrans" cxnId="{7AB32ECF-F222-4660-9A70-2A56BD6191C8}">
      <dgm:prSet/>
      <dgm:spPr/>
      <dgm:t>
        <a:bodyPr/>
        <a:lstStyle/>
        <a:p>
          <a:endParaRPr lang="en-GB"/>
        </a:p>
      </dgm:t>
    </dgm:pt>
    <dgm:pt modelId="{E436ABEC-7640-4068-934E-2C4DEFF10DC5}" type="sibTrans" cxnId="{7AB32ECF-F222-4660-9A70-2A56BD6191C8}">
      <dgm:prSet/>
      <dgm:spPr/>
      <dgm:t>
        <a:bodyPr/>
        <a:lstStyle/>
        <a:p>
          <a:endParaRPr lang="en-GB"/>
        </a:p>
      </dgm:t>
    </dgm:pt>
    <dgm:pt modelId="{5EB210FA-7545-40F3-BEB1-7A2EE139CFD0}">
      <dgm:prSet/>
      <dgm:spPr/>
      <dgm:t>
        <a:bodyPr/>
        <a:lstStyle/>
        <a:p>
          <a:pPr rtl="0"/>
          <a:r>
            <a:rPr lang="en-GB" b="1" dirty="0"/>
            <a:t>Repair</a:t>
          </a:r>
          <a:endParaRPr lang="en-GB" dirty="0"/>
        </a:p>
      </dgm:t>
    </dgm:pt>
    <dgm:pt modelId="{6454FC4C-4C2D-460F-B962-6A0FDA349640}" type="parTrans" cxnId="{4C34BAF3-F9F0-41CE-A727-43E6985ED64B}">
      <dgm:prSet/>
      <dgm:spPr/>
      <dgm:t>
        <a:bodyPr/>
        <a:lstStyle/>
        <a:p>
          <a:endParaRPr lang="en-GB"/>
        </a:p>
      </dgm:t>
    </dgm:pt>
    <dgm:pt modelId="{1AEE744F-A2A0-4642-9523-93FA9B22353F}" type="sibTrans" cxnId="{4C34BAF3-F9F0-41CE-A727-43E6985ED64B}">
      <dgm:prSet/>
      <dgm:spPr/>
      <dgm:t>
        <a:bodyPr/>
        <a:lstStyle/>
        <a:p>
          <a:endParaRPr lang="en-GB"/>
        </a:p>
      </dgm:t>
    </dgm:pt>
    <dgm:pt modelId="{84C9F193-AF26-47C3-B31F-510345AFF547}">
      <dgm:prSet/>
      <dgm:spPr/>
      <dgm:t>
        <a:bodyPr/>
        <a:lstStyle/>
        <a:p>
          <a:pPr rtl="0"/>
          <a:r>
            <a:rPr lang="en-GB" b="1" dirty="0"/>
            <a:t>Reintegration</a:t>
          </a:r>
          <a:endParaRPr lang="en-US" dirty="0"/>
        </a:p>
      </dgm:t>
    </dgm:pt>
    <dgm:pt modelId="{7A89EC56-EBC9-4C65-98FF-8B8FF369FAAD}" type="parTrans" cxnId="{89B8DEFF-11DF-41C4-B34E-FDD4AE546C97}">
      <dgm:prSet/>
      <dgm:spPr/>
      <dgm:t>
        <a:bodyPr/>
        <a:lstStyle/>
        <a:p>
          <a:endParaRPr lang="en-GB"/>
        </a:p>
      </dgm:t>
    </dgm:pt>
    <dgm:pt modelId="{DD50EF97-E9CF-4E22-9414-D4B4FC2A7BBF}" type="sibTrans" cxnId="{89B8DEFF-11DF-41C4-B34E-FDD4AE546C97}">
      <dgm:prSet/>
      <dgm:spPr/>
      <dgm:t>
        <a:bodyPr/>
        <a:lstStyle/>
        <a:p>
          <a:endParaRPr lang="en-GB"/>
        </a:p>
      </dgm:t>
    </dgm:pt>
    <dgm:pt modelId="{9DC44A37-5EFC-48CA-816E-F04CFD87AEE5}">
      <dgm:prSet/>
      <dgm:spPr/>
      <dgm:t>
        <a:bodyPr/>
        <a:lstStyle/>
        <a:p>
          <a:pPr rtl="0"/>
          <a:r>
            <a:rPr lang="en-GB" b="1" dirty="0">
              <a:solidFill>
                <a:srgbClr val="FF0000"/>
              </a:solidFill>
            </a:rPr>
            <a:t>Relationships</a:t>
          </a:r>
        </a:p>
      </dgm:t>
    </dgm:pt>
    <dgm:pt modelId="{B9A7FECD-B074-4D7A-A083-BACF59C439DF}" type="parTrans" cxnId="{9433BBF2-55CB-4FC2-B1F9-85F81FBDE513}">
      <dgm:prSet/>
      <dgm:spPr/>
      <dgm:t>
        <a:bodyPr/>
        <a:lstStyle/>
        <a:p>
          <a:endParaRPr lang="en-US"/>
        </a:p>
      </dgm:t>
    </dgm:pt>
    <dgm:pt modelId="{7813BBA6-46D9-456F-9C97-B46F407DC1D6}" type="sibTrans" cxnId="{9433BBF2-55CB-4FC2-B1F9-85F81FBDE513}">
      <dgm:prSet/>
      <dgm:spPr/>
      <dgm:t>
        <a:bodyPr/>
        <a:lstStyle/>
        <a:p>
          <a:endParaRPr lang="en-US"/>
        </a:p>
      </dgm:t>
    </dgm:pt>
    <dgm:pt modelId="{A115E3B1-2B9C-44ED-849F-6E5662FD0C6E}" type="pres">
      <dgm:prSet presAssocID="{BBE196B1-2F68-4E10-BCD7-B82886E429A6}" presName="Name0" presStyleCnt="0">
        <dgm:presLayoutVars>
          <dgm:dir/>
          <dgm:resizeHandles val="exact"/>
        </dgm:presLayoutVars>
      </dgm:prSet>
      <dgm:spPr/>
      <dgm:t>
        <a:bodyPr/>
        <a:lstStyle/>
        <a:p>
          <a:endParaRPr lang="en-US"/>
        </a:p>
      </dgm:t>
    </dgm:pt>
    <dgm:pt modelId="{FD10BD1B-1A62-404C-BB76-FEBE44AD08F3}" type="pres">
      <dgm:prSet presAssocID="{7F6991C7-8442-47D8-9A55-7B3B4199BBD2}" presName="node" presStyleLbl="node1" presStyleIdx="0" presStyleCnt="5">
        <dgm:presLayoutVars>
          <dgm:bulletEnabled val="1"/>
        </dgm:presLayoutVars>
      </dgm:prSet>
      <dgm:spPr/>
      <dgm:t>
        <a:bodyPr/>
        <a:lstStyle/>
        <a:p>
          <a:endParaRPr lang="en-US"/>
        </a:p>
      </dgm:t>
    </dgm:pt>
    <dgm:pt modelId="{9AC2DAE2-57B7-4C57-8D4C-0D6B16542945}" type="pres">
      <dgm:prSet presAssocID="{9F431C9C-9D87-4B63-B952-A4FD7CC4BE36}" presName="sibTrans" presStyleLbl="sibTrans2D1" presStyleIdx="0" presStyleCnt="4"/>
      <dgm:spPr/>
      <dgm:t>
        <a:bodyPr/>
        <a:lstStyle/>
        <a:p>
          <a:endParaRPr lang="en-US"/>
        </a:p>
      </dgm:t>
    </dgm:pt>
    <dgm:pt modelId="{410596BA-618C-412B-BC22-1B2DF5EB774C}" type="pres">
      <dgm:prSet presAssocID="{9F431C9C-9D87-4B63-B952-A4FD7CC4BE36}" presName="connectorText" presStyleLbl="sibTrans2D1" presStyleIdx="0" presStyleCnt="4"/>
      <dgm:spPr/>
      <dgm:t>
        <a:bodyPr/>
        <a:lstStyle/>
        <a:p>
          <a:endParaRPr lang="en-US"/>
        </a:p>
      </dgm:t>
    </dgm:pt>
    <dgm:pt modelId="{B10E7C7B-2CE8-425B-9F7A-56D07261B62A}" type="pres">
      <dgm:prSet presAssocID="{FC2F0F6F-DAFD-475C-9898-4062A7EF7ED0}" presName="node" presStyleLbl="node1" presStyleIdx="1" presStyleCnt="5">
        <dgm:presLayoutVars>
          <dgm:bulletEnabled val="1"/>
        </dgm:presLayoutVars>
      </dgm:prSet>
      <dgm:spPr/>
      <dgm:t>
        <a:bodyPr/>
        <a:lstStyle/>
        <a:p>
          <a:endParaRPr lang="en-US"/>
        </a:p>
      </dgm:t>
    </dgm:pt>
    <dgm:pt modelId="{750ED2E0-989C-46DB-B2BA-AFA96BE3AD17}" type="pres">
      <dgm:prSet presAssocID="{E436ABEC-7640-4068-934E-2C4DEFF10DC5}" presName="sibTrans" presStyleLbl="sibTrans2D1" presStyleIdx="1" presStyleCnt="4"/>
      <dgm:spPr/>
      <dgm:t>
        <a:bodyPr/>
        <a:lstStyle/>
        <a:p>
          <a:endParaRPr lang="en-US"/>
        </a:p>
      </dgm:t>
    </dgm:pt>
    <dgm:pt modelId="{131108BB-D8A0-4FCA-B679-A6913D519BAC}" type="pres">
      <dgm:prSet presAssocID="{E436ABEC-7640-4068-934E-2C4DEFF10DC5}" presName="connectorText" presStyleLbl="sibTrans2D1" presStyleIdx="1" presStyleCnt="4"/>
      <dgm:spPr/>
      <dgm:t>
        <a:bodyPr/>
        <a:lstStyle/>
        <a:p>
          <a:endParaRPr lang="en-US"/>
        </a:p>
      </dgm:t>
    </dgm:pt>
    <dgm:pt modelId="{BC233CB5-3D8B-4C51-99CF-58EB61626065}" type="pres">
      <dgm:prSet presAssocID="{9DC44A37-5EFC-48CA-816E-F04CFD87AEE5}" presName="node" presStyleLbl="node1" presStyleIdx="2" presStyleCnt="5">
        <dgm:presLayoutVars>
          <dgm:bulletEnabled val="1"/>
        </dgm:presLayoutVars>
      </dgm:prSet>
      <dgm:spPr/>
      <dgm:t>
        <a:bodyPr/>
        <a:lstStyle/>
        <a:p>
          <a:endParaRPr lang="en-US"/>
        </a:p>
      </dgm:t>
    </dgm:pt>
    <dgm:pt modelId="{F56A3B2C-D300-4200-868B-214DEFDC8672}" type="pres">
      <dgm:prSet presAssocID="{7813BBA6-46D9-456F-9C97-B46F407DC1D6}" presName="sibTrans" presStyleLbl="sibTrans2D1" presStyleIdx="2" presStyleCnt="4"/>
      <dgm:spPr/>
      <dgm:t>
        <a:bodyPr/>
        <a:lstStyle/>
        <a:p>
          <a:endParaRPr lang="en-US"/>
        </a:p>
      </dgm:t>
    </dgm:pt>
    <dgm:pt modelId="{9275041C-638B-4944-ABAC-1747A1F7130D}" type="pres">
      <dgm:prSet presAssocID="{7813BBA6-46D9-456F-9C97-B46F407DC1D6}" presName="connectorText" presStyleLbl="sibTrans2D1" presStyleIdx="2" presStyleCnt="4"/>
      <dgm:spPr/>
      <dgm:t>
        <a:bodyPr/>
        <a:lstStyle/>
        <a:p>
          <a:endParaRPr lang="en-US"/>
        </a:p>
      </dgm:t>
    </dgm:pt>
    <dgm:pt modelId="{06DE38FC-88A8-4578-8AF2-266266DA0EFC}" type="pres">
      <dgm:prSet presAssocID="{5EB210FA-7545-40F3-BEB1-7A2EE139CFD0}" presName="node" presStyleLbl="node1" presStyleIdx="3" presStyleCnt="5">
        <dgm:presLayoutVars>
          <dgm:bulletEnabled val="1"/>
        </dgm:presLayoutVars>
      </dgm:prSet>
      <dgm:spPr/>
      <dgm:t>
        <a:bodyPr/>
        <a:lstStyle/>
        <a:p>
          <a:endParaRPr lang="en-US"/>
        </a:p>
      </dgm:t>
    </dgm:pt>
    <dgm:pt modelId="{A99D927E-77DF-478D-A1DD-C0D5CCA976D5}" type="pres">
      <dgm:prSet presAssocID="{1AEE744F-A2A0-4642-9523-93FA9B22353F}" presName="sibTrans" presStyleLbl="sibTrans2D1" presStyleIdx="3" presStyleCnt="4"/>
      <dgm:spPr/>
      <dgm:t>
        <a:bodyPr/>
        <a:lstStyle/>
        <a:p>
          <a:endParaRPr lang="en-US"/>
        </a:p>
      </dgm:t>
    </dgm:pt>
    <dgm:pt modelId="{FDFF7E11-890A-4BE9-ADB3-F5DC94F28F57}" type="pres">
      <dgm:prSet presAssocID="{1AEE744F-A2A0-4642-9523-93FA9B22353F}" presName="connectorText" presStyleLbl="sibTrans2D1" presStyleIdx="3" presStyleCnt="4"/>
      <dgm:spPr/>
      <dgm:t>
        <a:bodyPr/>
        <a:lstStyle/>
        <a:p>
          <a:endParaRPr lang="en-US"/>
        </a:p>
      </dgm:t>
    </dgm:pt>
    <dgm:pt modelId="{C2A8CA64-FDE5-4ED4-8BD0-B07FBF81FC98}" type="pres">
      <dgm:prSet presAssocID="{84C9F193-AF26-47C3-B31F-510345AFF547}" presName="node" presStyleLbl="node1" presStyleIdx="4" presStyleCnt="5">
        <dgm:presLayoutVars>
          <dgm:bulletEnabled val="1"/>
        </dgm:presLayoutVars>
      </dgm:prSet>
      <dgm:spPr/>
      <dgm:t>
        <a:bodyPr/>
        <a:lstStyle/>
        <a:p>
          <a:endParaRPr lang="en-US"/>
        </a:p>
      </dgm:t>
    </dgm:pt>
  </dgm:ptLst>
  <dgm:cxnLst>
    <dgm:cxn modelId="{97C4229A-C064-4F9C-BB1C-39D308AC79D2}" type="presOf" srcId="{E436ABEC-7640-4068-934E-2C4DEFF10DC5}" destId="{131108BB-D8A0-4FCA-B679-A6913D519BAC}" srcOrd="1" destOrd="0" presId="urn:microsoft.com/office/officeart/2005/8/layout/process1"/>
    <dgm:cxn modelId="{9433BBF2-55CB-4FC2-B1F9-85F81FBDE513}" srcId="{BBE196B1-2F68-4E10-BCD7-B82886E429A6}" destId="{9DC44A37-5EFC-48CA-816E-F04CFD87AEE5}" srcOrd="2" destOrd="0" parTransId="{B9A7FECD-B074-4D7A-A083-BACF59C439DF}" sibTransId="{7813BBA6-46D9-456F-9C97-B46F407DC1D6}"/>
    <dgm:cxn modelId="{89B8DEFF-11DF-41C4-B34E-FDD4AE546C97}" srcId="{BBE196B1-2F68-4E10-BCD7-B82886E429A6}" destId="{84C9F193-AF26-47C3-B31F-510345AFF547}" srcOrd="4" destOrd="0" parTransId="{7A89EC56-EBC9-4C65-98FF-8B8FF369FAAD}" sibTransId="{DD50EF97-E9CF-4E22-9414-D4B4FC2A7BBF}"/>
    <dgm:cxn modelId="{623A850D-E1BA-43EB-A33E-E9942C510F90}" type="presOf" srcId="{BBE196B1-2F68-4E10-BCD7-B82886E429A6}" destId="{A115E3B1-2B9C-44ED-849F-6E5662FD0C6E}" srcOrd="0" destOrd="0" presId="urn:microsoft.com/office/officeart/2005/8/layout/process1"/>
    <dgm:cxn modelId="{21BF24C6-A456-460D-8BF6-4C193245CCD9}" type="presOf" srcId="{5EB210FA-7545-40F3-BEB1-7A2EE139CFD0}" destId="{06DE38FC-88A8-4578-8AF2-266266DA0EFC}" srcOrd="0" destOrd="0" presId="urn:microsoft.com/office/officeart/2005/8/layout/process1"/>
    <dgm:cxn modelId="{DF05BC3B-747D-42B6-9995-56958214E2F4}" type="presOf" srcId="{1AEE744F-A2A0-4642-9523-93FA9B22353F}" destId="{A99D927E-77DF-478D-A1DD-C0D5CCA976D5}" srcOrd="0" destOrd="0" presId="urn:microsoft.com/office/officeart/2005/8/layout/process1"/>
    <dgm:cxn modelId="{7AB32ECF-F222-4660-9A70-2A56BD6191C8}" srcId="{BBE196B1-2F68-4E10-BCD7-B82886E429A6}" destId="{FC2F0F6F-DAFD-475C-9898-4062A7EF7ED0}" srcOrd="1" destOrd="0" parTransId="{D0854A48-3841-4A5D-957D-A1759D77241E}" sibTransId="{E436ABEC-7640-4068-934E-2C4DEFF10DC5}"/>
    <dgm:cxn modelId="{E8D235A2-C08C-403C-AF45-102ACCCB24DE}" type="presOf" srcId="{9F431C9C-9D87-4B63-B952-A4FD7CC4BE36}" destId="{9AC2DAE2-57B7-4C57-8D4C-0D6B16542945}" srcOrd="0" destOrd="0" presId="urn:microsoft.com/office/officeart/2005/8/layout/process1"/>
    <dgm:cxn modelId="{B7D384B6-81E2-4561-B9D7-62A3B2F213EA}" type="presOf" srcId="{7F6991C7-8442-47D8-9A55-7B3B4199BBD2}" destId="{FD10BD1B-1A62-404C-BB76-FEBE44AD08F3}" srcOrd="0" destOrd="0" presId="urn:microsoft.com/office/officeart/2005/8/layout/process1"/>
    <dgm:cxn modelId="{4C34BAF3-F9F0-41CE-A727-43E6985ED64B}" srcId="{BBE196B1-2F68-4E10-BCD7-B82886E429A6}" destId="{5EB210FA-7545-40F3-BEB1-7A2EE139CFD0}" srcOrd="3" destOrd="0" parTransId="{6454FC4C-4C2D-460F-B962-6A0FDA349640}" sibTransId="{1AEE744F-A2A0-4642-9523-93FA9B22353F}"/>
    <dgm:cxn modelId="{F3C3ECF8-7E78-4AFE-98D1-9BEF98F7E107}" type="presOf" srcId="{9DC44A37-5EFC-48CA-816E-F04CFD87AEE5}" destId="{BC233CB5-3D8B-4C51-99CF-58EB61626065}" srcOrd="0" destOrd="0" presId="urn:microsoft.com/office/officeart/2005/8/layout/process1"/>
    <dgm:cxn modelId="{1A9E7E4B-0D5C-41E5-83C8-45277025BFA1}" type="presOf" srcId="{E436ABEC-7640-4068-934E-2C4DEFF10DC5}" destId="{750ED2E0-989C-46DB-B2BA-AFA96BE3AD17}" srcOrd="0" destOrd="0" presId="urn:microsoft.com/office/officeart/2005/8/layout/process1"/>
    <dgm:cxn modelId="{AFF53F94-4B13-4A51-B47D-9A7DF788243A}" type="presOf" srcId="{84C9F193-AF26-47C3-B31F-510345AFF547}" destId="{C2A8CA64-FDE5-4ED4-8BD0-B07FBF81FC98}" srcOrd="0" destOrd="0" presId="urn:microsoft.com/office/officeart/2005/8/layout/process1"/>
    <dgm:cxn modelId="{97EBD221-28F2-4B86-A312-E816B372C2B8}" type="presOf" srcId="{7813BBA6-46D9-456F-9C97-B46F407DC1D6}" destId="{9275041C-638B-4944-ABAC-1747A1F7130D}" srcOrd="1" destOrd="0" presId="urn:microsoft.com/office/officeart/2005/8/layout/process1"/>
    <dgm:cxn modelId="{4FE4973A-2A94-4A5E-8005-4828D20029F3}" type="presOf" srcId="{1AEE744F-A2A0-4642-9523-93FA9B22353F}" destId="{FDFF7E11-890A-4BE9-ADB3-F5DC94F28F57}" srcOrd="1" destOrd="0" presId="urn:microsoft.com/office/officeart/2005/8/layout/process1"/>
    <dgm:cxn modelId="{79570DD4-991A-4EDF-8B09-CFAEF007E710}" type="presOf" srcId="{FC2F0F6F-DAFD-475C-9898-4062A7EF7ED0}" destId="{B10E7C7B-2CE8-425B-9F7A-56D07261B62A}" srcOrd="0" destOrd="0" presId="urn:microsoft.com/office/officeart/2005/8/layout/process1"/>
    <dgm:cxn modelId="{7AC06F7E-061E-426C-A43C-C49229E6F8C3}" srcId="{BBE196B1-2F68-4E10-BCD7-B82886E429A6}" destId="{7F6991C7-8442-47D8-9A55-7B3B4199BBD2}" srcOrd="0" destOrd="0" parTransId="{BAEB00D3-AA99-47AF-BB9A-E3B9FC13BFCC}" sibTransId="{9F431C9C-9D87-4B63-B952-A4FD7CC4BE36}"/>
    <dgm:cxn modelId="{BE647EFB-56E0-4BF9-8944-4DE30CAB3DBE}" type="presOf" srcId="{9F431C9C-9D87-4B63-B952-A4FD7CC4BE36}" destId="{410596BA-618C-412B-BC22-1B2DF5EB774C}" srcOrd="1" destOrd="0" presId="urn:microsoft.com/office/officeart/2005/8/layout/process1"/>
    <dgm:cxn modelId="{981AC178-C17E-4371-803C-7D8E9EF6D17A}" type="presOf" srcId="{7813BBA6-46D9-456F-9C97-B46F407DC1D6}" destId="{F56A3B2C-D300-4200-868B-214DEFDC8672}" srcOrd="0" destOrd="0" presId="urn:microsoft.com/office/officeart/2005/8/layout/process1"/>
    <dgm:cxn modelId="{A0294CFC-F29E-4CCB-A0E3-0E39AFC2C054}" type="presParOf" srcId="{A115E3B1-2B9C-44ED-849F-6E5662FD0C6E}" destId="{FD10BD1B-1A62-404C-BB76-FEBE44AD08F3}" srcOrd="0" destOrd="0" presId="urn:microsoft.com/office/officeart/2005/8/layout/process1"/>
    <dgm:cxn modelId="{E9E0C704-628F-44B1-AA16-85F01E6D6183}" type="presParOf" srcId="{A115E3B1-2B9C-44ED-849F-6E5662FD0C6E}" destId="{9AC2DAE2-57B7-4C57-8D4C-0D6B16542945}" srcOrd="1" destOrd="0" presId="urn:microsoft.com/office/officeart/2005/8/layout/process1"/>
    <dgm:cxn modelId="{70B98116-5E1F-434E-9020-6A24F20BD0C3}" type="presParOf" srcId="{9AC2DAE2-57B7-4C57-8D4C-0D6B16542945}" destId="{410596BA-618C-412B-BC22-1B2DF5EB774C}" srcOrd="0" destOrd="0" presId="urn:microsoft.com/office/officeart/2005/8/layout/process1"/>
    <dgm:cxn modelId="{7EEE0D5C-A3DF-4D9E-9F3E-203F66B9E7BD}" type="presParOf" srcId="{A115E3B1-2B9C-44ED-849F-6E5662FD0C6E}" destId="{B10E7C7B-2CE8-425B-9F7A-56D07261B62A}" srcOrd="2" destOrd="0" presId="urn:microsoft.com/office/officeart/2005/8/layout/process1"/>
    <dgm:cxn modelId="{47484AEE-61FE-4267-A6E6-D240AA5D594C}" type="presParOf" srcId="{A115E3B1-2B9C-44ED-849F-6E5662FD0C6E}" destId="{750ED2E0-989C-46DB-B2BA-AFA96BE3AD17}" srcOrd="3" destOrd="0" presId="urn:microsoft.com/office/officeart/2005/8/layout/process1"/>
    <dgm:cxn modelId="{D07B6B2F-5FF3-4FC7-8366-F38A27251568}" type="presParOf" srcId="{750ED2E0-989C-46DB-B2BA-AFA96BE3AD17}" destId="{131108BB-D8A0-4FCA-B679-A6913D519BAC}" srcOrd="0" destOrd="0" presId="urn:microsoft.com/office/officeart/2005/8/layout/process1"/>
    <dgm:cxn modelId="{54B15A4B-43A5-4D4E-9CC5-B8ED878A5F2C}" type="presParOf" srcId="{A115E3B1-2B9C-44ED-849F-6E5662FD0C6E}" destId="{BC233CB5-3D8B-4C51-99CF-58EB61626065}" srcOrd="4" destOrd="0" presId="urn:microsoft.com/office/officeart/2005/8/layout/process1"/>
    <dgm:cxn modelId="{6189AB50-02F3-4037-B25F-79E8CF080C0F}" type="presParOf" srcId="{A115E3B1-2B9C-44ED-849F-6E5662FD0C6E}" destId="{F56A3B2C-D300-4200-868B-214DEFDC8672}" srcOrd="5" destOrd="0" presId="urn:microsoft.com/office/officeart/2005/8/layout/process1"/>
    <dgm:cxn modelId="{54016058-3CE8-4925-9FF5-33AEB57A204E}" type="presParOf" srcId="{F56A3B2C-D300-4200-868B-214DEFDC8672}" destId="{9275041C-638B-4944-ABAC-1747A1F7130D}" srcOrd="0" destOrd="0" presId="urn:microsoft.com/office/officeart/2005/8/layout/process1"/>
    <dgm:cxn modelId="{E772D89C-919D-44EA-9C66-F9CF92A3335C}" type="presParOf" srcId="{A115E3B1-2B9C-44ED-849F-6E5662FD0C6E}" destId="{06DE38FC-88A8-4578-8AF2-266266DA0EFC}" srcOrd="6" destOrd="0" presId="urn:microsoft.com/office/officeart/2005/8/layout/process1"/>
    <dgm:cxn modelId="{EEE5085F-91F0-4CE0-A94F-7EFCF7B04EA8}" type="presParOf" srcId="{A115E3B1-2B9C-44ED-849F-6E5662FD0C6E}" destId="{A99D927E-77DF-478D-A1DD-C0D5CCA976D5}" srcOrd="7" destOrd="0" presId="urn:microsoft.com/office/officeart/2005/8/layout/process1"/>
    <dgm:cxn modelId="{2F2B4E22-ECC2-4F27-8A4B-B6BA94B52F90}" type="presParOf" srcId="{A99D927E-77DF-478D-A1DD-C0D5CCA976D5}" destId="{FDFF7E11-890A-4BE9-ADB3-F5DC94F28F57}" srcOrd="0" destOrd="0" presId="urn:microsoft.com/office/officeart/2005/8/layout/process1"/>
    <dgm:cxn modelId="{2F3EFBA5-4FCA-4623-B51E-BAF17076A6B5}" type="presParOf" srcId="{A115E3B1-2B9C-44ED-849F-6E5662FD0C6E}" destId="{C2A8CA64-FDE5-4ED4-8BD0-B07FBF81FC9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8153D0-8384-425A-85A9-01D8FAB892A4}" type="doc">
      <dgm:prSet loTypeId="urn:microsoft.com/office/officeart/2005/8/layout/arrow6" loCatId="process" qsTypeId="urn:microsoft.com/office/officeart/2005/8/quickstyle/simple3" qsCatId="simple" csTypeId="urn:microsoft.com/office/officeart/2005/8/colors/colorful2" csCatId="colorful" phldr="1"/>
      <dgm:spPr/>
      <dgm:t>
        <a:bodyPr/>
        <a:lstStyle/>
        <a:p>
          <a:endParaRPr lang="en-GB"/>
        </a:p>
      </dgm:t>
    </dgm:pt>
    <dgm:pt modelId="{FA2B6634-BC45-4B1F-A672-AF00CE7B5D39}">
      <dgm:prSet/>
      <dgm:spPr/>
      <dgm:t>
        <a:bodyPr/>
        <a:lstStyle/>
        <a:p>
          <a:pPr rtl="0"/>
          <a:r>
            <a:rPr lang="en-GB" dirty="0"/>
            <a:t>Blame and punishment</a:t>
          </a:r>
        </a:p>
      </dgm:t>
    </dgm:pt>
    <dgm:pt modelId="{3CB50260-16A9-4A92-9ABA-26BCBB1017C6}" type="parTrans" cxnId="{358325DE-19B3-4048-BB4F-6B46BBF0C61A}">
      <dgm:prSet/>
      <dgm:spPr/>
      <dgm:t>
        <a:bodyPr/>
        <a:lstStyle/>
        <a:p>
          <a:endParaRPr lang="en-GB"/>
        </a:p>
      </dgm:t>
    </dgm:pt>
    <dgm:pt modelId="{9F5773B5-3540-40AD-9508-C22AB95C6D74}" type="sibTrans" cxnId="{358325DE-19B3-4048-BB4F-6B46BBF0C61A}">
      <dgm:prSet/>
      <dgm:spPr/>
      <dgm:t>
        <a:bodyPr/>
        <a:lstStyle/>
        <a:p>
          <a:endParaRPr lang="en-GB"/>
        </a:p>
      </dgm:t>
    </dgm:pt>
    <dgm:pt modelId="{10EA8358-1779-4430-9FF4-077B89157C59}">
      <dgm:prSet/>
      <dgm:spPr/>
      <dgm:t>
        <a:bodyPr/>
        <a:lstStyle/>
        <a:p>
          <a:pPr rtl="0"/>
          <a:r>
            <a:rPr lang="en-GB" dirty="0"/>
            <a:t>Put things right</a:t>
          </a:r>
        </a:p>
      </dgm:t>
    </dgm:pt>
    <dgm:pt modelId="{A9CAB76A-957E-46E4-B019-DCF3A0ACE388}" type="parTrans" cxnId="{FF008434-4A5B-464D-8D81-CA2401CA59B3}">
      <dgm:prSet/>
      <dgm:spPr/>
      <dgm:t>
        <a:bodyPr/>
        <a:lstStyle/>
        <a:p>
          <a:endParaRPr lang="en-US"/>
        </a:p>
      </dgm:t>
    </dgm:pt>
    <dgm:pt modelId="{853092E3-406E-4B25-9547-B55EEFF063F5}" type="sibTrans" cxnId="{FF008434-4A5B-464D-8D81-CA2401CA59B3}">
      <dgm:prSet/>
      <dgm:spPr/>
      <dgm:t>
        <a:bodyPr/>
        <a:lstStyle/>
        <a:p>
          <a:endParaRPr lang="en-US"/>
        </a:p>
      </dgm:t>
    </dgm:pt>
    <dgm:pt modelId="{688DD945-8837-47F7-A74C-B4AF97C7AABA}" type="pres">
      <dgm:prSet presAssocID="{3A8153D0-8384-425A-85A9-01D8FAB892A4}" presName="compositeShape" presStyleCnt="0">
        <dgm:presLayoutVars>
          <dgm:chMax val="2"/>
          <dgm:dir/>
          <dgm:resizeHandles val="exact"/>
        </dgm:presLayoutVars>
      </dgm:prSet>
      <dgm:spPr/>
      <dgm:t>
        <a:bodyPr/>
        <a:lstStyle/>
        <a:p>
          <a:endParaRPr lang="en-US"/>
        </a:p>
      </dgm:t>
    </dgm:pt>
    <dgm:pt modelId="{F7289838-38FA-4E61-A6A8-B6BF979197E9}" type="pres">
      <dgm:prSet presAssocID="{3A8153D0-8384-425A-85A9-01D8FAB892A4}" presName="ribbon" presStyleLbl="node1" presStyleIdx="0" presStyleCnt="1"/>
      <dgm:spPr/>
    </dgm:pt>
    <dgm:pt modelId="{6F49C208-017C-44CA-961A-EBF43E0B1AB9}" type="pres">
      <dgm:prSet presAssocID="{3A8153D0-8384-425A-85A9-01D8FAB892A4}" presName="leftArrowText" presStyleLbl="node1" presStyleIdx="0" presStyleCnt="1">
        <dgm:presLayoutVars>
          <dgm:chMax val="0"/>
          <dgm:bulletEnabled val="1"/>
        </dgm:presLayoutVars>
      </dgm:prSet>
      <dgm:spPr/>
      <dgm:t>
        <a:bodyPr/>
        <a:lstStyle/>
        <a:p>
          <a:endParaRPr lang="en-US"/>
        </a:p>
      </dgm:t>
    </dgm:pt>
    <dgm:pt modelId="{149FC10C-9DD4-4077-BB0E-CB0993AD19C5}" type="pres">
      <dgm:prSet presAssocID="{3A8153D0-8384-425A-85A9-01D8FAB892A4}" presName="rightArrowText" presStyleLbl="node1" presStyleIdx="0" presStyleCnt="1">
        <dgm:presLayoutVars>
          <dgm:chMax val="0"/>
          <dgm:bulletEnabled val="1"/>
        </dgm:presLayoutVars>
      </dgm:prSet>
      <dgm:spPr/>
      <dgm:t>
        <a:bodyPr/>
        <a:lstStyle/>
        <a:p>
          <a:endParaRPr lang="en-US"/>
        </a:p>
      </dgm:t>
    </dgm:pt>
  </dgm:ptLst>
  <dgm:cxnLst>
    <dgm:cxn modelId="{FF008434-4A5B-464D-8D81-CA2401CA59B3}" srcId="{3A8153D0-8384-425A-85A9-01D8FAB892A4}" destId="{10EA8358-1779-4430-9FF4-077B89157C59}" srcOrd="1" destOrd="0" parTransId="{A9CAB76A-957E-46E4-B019-DCF3A0ACE388}" sibTransId="{853092E3-406E-4B25-9547-B55EEFF063F5}"/>
    <dgm:cxn modelId="{E6CA92F7-5312-49B1-96DB-428FE0B07262}" type="presOf" srcId="{FA2B6634-BC45-4B1F-A672-AF00CE7B5D39}" destId="{6F49C208-017C-44CA-961A-EBF43E0B1AB9}" srcOrd="0" destOrd="0" presId="urn:microsoft.com/office/officeart/2005/8/layout/arrow6"/>
    <dgm:cxn modelId="{FC24ACA1-E69E-469D-80C1-0CDFD71E6C1E}" type="presOf" srcId="{3A8153D0-8384-425A-85A9-01D8FAB892A4}" destId="{688DD945-8837-47F7-A74C-B4AF97C7AABA}" srcOrd="0" destOrd="0" presId="urn:microsoft.com/office/officeart/2005/8/layout/arrow6"/>
    <dgm:cxn modelId="{D4901E79-FF49-4956-AD33-6ABFA26D29DC}" type="presOf" srcId="{10EA8358-1779-4430-9FF4-077B89157C59}" destId="{149FC10C-9DD4-4077-BB0E-CB0993AD19C5}" srcOrd="0" destOrd="0" presId="urn:microsoft.com/office/officeart/2005/8/layout/arrow6"/>
    <dgm:cxn modelId="{358325DE-19B3-4048-BB4F-6B46BBF0C61A}" srcId="{3A8153D0-8384-425A-85A9-01D8FAB892A4}" destId="{FA2B6634-BC45-4B1F-A672-AF00CE7B5D39}" srcOrd="0" destOrd="0" parTransId="{3CB50260-16A9-4A92-9ABA-26BCBB1017C6}" sibTransId="{9F5773B5-3540-40AD-9508-C22AB95C6D74}"/>
    <dgm:cxn modelId="{938DFC7E-23DB-4318-B868-2792278197BB}" type="presParOf" srcId="{688DD945-8837-47F7-A74C-B4AF97C7AABA}" destId="{F7289838-38FA-4E61-A6A8-B6BF979197E9}" srcOrd="0" destOrd="0" presId="urn:microsoft.com/office/officeart/2005/8/layout/arrow6"/>
    <dgm:cxn modelId="{D6F020CA-02CD-4EA4-87C7-12BFFE9DB09E}" type="presParOf" srcId="{688DD945-8837-47F7-A74C-B4AF97C7AABA}" destId="{6F49C208-017C-44CA-961A-EBF43E0B1AB9}" srcOrd="1" destOrd="0" presId="urn:microsoft.com/office/officeart/2005/8/layout/arrow6"/>
    <dgm:cxn modelId="{A5BC6940-8BF4-4E9A-8F7A-679709F39C8F}" type="presParOf" srcId="{688DD945-8837-47F7-A74C-B4AF97C7AABA}" destId="{149FC10C-9DD4-4077-BB0E-CB0993AD19C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6CBF6-9691-4A5B-9808-CD4C1FADE992}"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n-GB"/>
        </a:p>
      </dgm:t>
    </dgm:pt>
    <dgm:pt modelId="{DC664CCB-8B6B-4D4D-9C66-774F53C77B23}" type="pres">
      <dgm:prSet presAssocID="{5A16CBF6-9691-4A5B-9808-CD4C1FADE992}" presName="Name0" presStyleCnt="0">
        <dgm:presLayoutVars>
          <dgm:dir/>
          <dgm:resizeHandles val="exact"/>
        </dgm:presLayoutVars>
      </dgm:prSet>
      <dgm:spPr/>
      <dgm:t>
        <a:bodyPr/>
        <a:lstStyle/>
        <a:p>
          <a:endParaRPr lang="en-US"/>
        </a:p>
      </dgm:t>
    </dgm:pt>
  </dgm:ptLst>
  <dgm:cxnLst>
    <dgm:cxn modelId="{76B7404D-7F6E-41DD-9B7C-8DCAB3B42120}" type="presOf" srcId="{5A16CBF6-9691-4A5B-9808-CD4C1FADE992}" destId="{DC664CCB-8B6B-4D4D-9C66-774F53C77B2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59D46E-104E-49D8-9797-474E385BE970}" type="doc">
      <dgm:prSet loTypeId="urn:microsoft.com/office/officeart/2005/8/layout/process1" loCatId="process" qsTypeId="urn:microsoft.com/office/officeart/2005/8/quickstyle/simple3" qsCatId="simple" csTypeId="urn:microsoft.com/office/officeart/2005/8/colors/colorful3" csCatId="colorful" phldr="1"/>
      <dgm:spPr/>
      <dgm:t>
        <a:bodyPr/>
        <a:lstStyle/>
        <a:p>
          <a:endParaRPr lang="en-GB"/>
        </a:p>
      </dgm:t>
    </dgm:pt>
    <dgm:pt modelId="{749899C8-65DA-4269-B782-1D06F1BDC1BE}">
      <dgm:prSet custT="1"/>
      <dgm:spPr/>
      <dgm:t>
        <a:bodyPr/>
        <a:lstStyle/>
        <a:p>
          <a:pPr rtl="0"/>
          <a:r>
            <a:rPr lang="en-GB" sz="1600" dirty="0"/>
            <a:t>Restorative Language</a:t>
          </a:r>
        </a:p>
      </dgm:t>
    </dgm:pt>
    <dgm:pt modelId="{369A9162-5900-46E1-AEF4-0A72BF732E55}" type="parTrans" cxnId="{53A07B19-CF4A-4CA3-95DD-283C86D9269D}">
      <dgm:prSet/>
      <dgm:spPr/>
      <dgm:t>
        <a:bodyPr/>
        <a:lstStyle/>
        <a:p>
          <a:endParaRPr lang="en-GB"/>
        </a:p>
      </dgm:t>
    </dgm:pt>
    <dgm:pt modelId="{E4B402A0-322D-4D13-B74E-E59116FB17E5}" type="sibTrans" cxnId="{53A07B19-CF4A-4CA3-95DD-283C86D9269D}">
      <dgm:prSet/>
      <dgm:spPr/>
      <dgm:t>
        <a:bodyPr/>
        <a:lstStyle/>
        <a:p>
          <a:endParaRPr lang="en-GB"/>
        </a:p>
      </dgm:t>
    </dgm:pt>
    <dgm:pt modelId="{6F660203-EDE8-4C4E-8ADF-F048AAF4589D}">
      <dgm:prSet custT="1"/>
      <dgm:spPr/>
      <dgm:t>
        <a:bodyPr/>
        <a:lstStyle/>
        <a:p>
          <a:pPr rtl="0"/>
          <a:r>
            <a:rPr lang="en-GB" sz="1600" dirty="0"/>
            <a:t>Restorative Justice Conferencing </a:t>
          </a:r>
        </a:p>
      </dgm:t>
    </dgm:pt>
    <dgm:pt modelId="{6FACE84A-C38F-486B-BAE2-B208CC70AD3C}" type="parTrans" cxnId="{DE48490E-FD1C-4A27-921E-4B061D2F7BAB}">
      <dgm:prSet/>
      <dgm:spPr/>
      <dgm:t>
        <a:bodyPr/>
        <a:lstStyle/>
        <a:p>
          <a:endParaRPr lang="en-GB"/>
        </a:p>
      </dgm:t>
    </dgm:pt>
    <dgm:pt modelId="{707E019C-7220-4035-A694-A85371511860}" type="sibTrans" cxnId="{DE48490E-FD1C-4A27-921E-4B061D2F7BAB}">
      <dgm:prSet/>
      <dgm:spPr/>
      <dgm:t>
        <a:bodyPr/>
        <a:lstStyle/>
        <a:p>
          <a:endParaRPr lang="en-GB"/>
        </a:p>
      </dgm:t>
    </dgm:pt>
    <dgm:pt modelId="{BCE1A182-48DD-45BC-B846-CF166492E3AD}">
      <dgm:prSet custT="1"/>
      <dgm:spPr/>
      <dgm:t>
        <a:bodyPr/>
        <a:lstStyle/>
        <a:p>
          <a:pPr rtl="0"/>
          <a:r>
            <a:rPr lang="en-GB" sz="1600" dirty="0"/>
            <a:t>Classroom Conferencing</a:t>
          </a:r>
        </a:p>
      </dgm:t>
    </dgm:pt>
    <dgm:pt modelId="{CE789F0E-0687-43E2-A19C-DBAE7923D766}" type="parTrans" cxnId="{19B8D0BA-5DB9-4BFF-A629-D10635525B35}">
      <dgm:prSet/>
      <dgm:spPr/>
      <dgm:t>
        <a:bodyPr/>
        <a:lstStyle/>
        <a:p>
          <a:endParaRPr lang="en-GB"/>
        </a:p>
      </dgm:t>
    </dgm:pt>
    <dgm:pt modelId="{972D1EE8-519A-4504-9239-E70395ED3EE3}" type="sibTrans" cxnId="{19B8D0BA-5DB9-4BFF-A629-D10635525B35}">
      <dgm:prSet/>
      <dgm:spPr/>
      <dgm:t>
        <a:bodyPr/>
        <a:lstStyle/>
        <a:p>
          <a:endParaRPr lang="en-GB"/>
        </a:p>
      </dgm:t>
    </dgm:pt>
    <dgm:pt modelId="{B17C2501-7941-4174-923A-2074436C8F66}">
      <dgm:prSet custT="1"/>
      <dgm:spPr/>
      <dgm:t>
        <a:bodyPr/>
        <a:lstStyle/>
        <a:p>
          <a:pPr rtl="0"/>
          <a:r>
            <a:rPr lang="en-GB" sz="1600" dirty="0"/>
            <a:t>Check In and Check Out</a:t>
          </a:r>
        </a:p>
      </dgm:t>
    </dgm:pt>
    <dgm:pt modelId="{6E416F53-8362-4CF0-B07D-FA519409C1B4}" type="parTrans" cxnId="{1F47F0DA-5B53-4063-9305-B329C996F5FC}">
      <dgm:prSet/>
      <dgm:spPr/>
      <dgm:t>
        <a:bodyPr/>
        <a:lstStyle/>
        <a:p>
          <a:endParaRPr lang="en-GB"/>
        </a:p>
      </dgm:t>
    </dgm:pt>
    <dgm:pt modelId="{DF589D2D-6E66-474C-8B49-F44A2D360268}" type="sibTrans" cxnId="{1F47F0DA-5B53-4063-9305-B329C996F5FC}">
      <dgm:prSet/>
      <dgm:spPr/>
      <dgm:t>
        <a:bodyPr/>
        <a:lstStyle/>
        <a:p>
          <a:endParaRPr lang="en-GB"/>
        </a:p>
      </dgm:t>
    </dgm:pt>
    <dgm:pt modelId="{B7E0DC39-C75C-4A80-9CA3-7C7B888097E8}">
      <dgm:prSet custT="1"/>
      <dgm:spPr/>
      <dgm:t>
        <a:bodyPr/>
        <a:lstStyle/>
        <a:p>
          <a:pPr rtl="0"/>
          <a:r>
            <a:rPr lang="en-GB" sz="1600" dirty="0"/>
            <a:t>Restorative Chats</a:t>
          </a:r>
        </a:p>
      </dgm:t>
    </dgm:pt>
    <dgm:pt modelId="{170560EE-956F-4F1F-9BB1-09361BB35965}" type="parTrans" cxnId="{EF76401A-83D0-4073-81C9-9D7F7C131513}">
      <dgm:prSet/>
      <dgm:spPr/>
      <dgm:t>
        <a:bodyPr/>
        <a:lstStyle/>
        <a:p>
          <a:endParaRPr lang="en-US"/>
        </a:p>
      </dgm:t>
    </dgm:pt>
    <dgm:pt modelId="{7C9715B8-666C-4649-BCA3-1EF6CC3D7F3F}" type="sibTrans" cxnId="{EF76401A-83D0-4073-81C9-9D7F7C131513}">
      <dgm:prSet/>
      <dgm:spPr/>
      <dgm:t>
        <a:bodyPr/>
        <a:lstStyle/>
        <a:p>
          <a:endParaRPr lang="en-US"/>
        </a:p>
      </dgm:t>
    </dgm:pt>
    <dgm:pt modelId="{053D7689-6B6E-4EBC-9A8F-8CD06747DB20}" type="pres">
      <dgm:prSet presAssocID="{AB59D46E-104E-49D8-9797-474E385BE970}" presName="Name0" presStyleCnt="0">
        <dgm:presLayoutVars>
          <dgm:dir/>
          <dgm:resizeHandles val="exact"/>
        </dgm:presLayoutVars>
      </dgm:prSet>
      <dgm:spPr/>
      <dgm:t>
        <a:bodyPr/>
        <a:lstStyle/>
        <a:p>
          <a:endParaRPr lang="en-US"/>
        </a:p>
      </dgm:t>
    </dgm:pt>
    <dgm:pt modelId="{5C9142B5-64FE-4EB1-93A3-D5111C1306B6}" type="pres">
      <dgm:prSet presAssocID="{749899C8-65DA-4269-B782-1D06F1BDC1BE}" presName="node" presStyleLbl="node1" presStyleIdx="0" presStyleCnt="5">
        <dgm:presLayoutVars>
          <dgm:bulletEnabled val="1"/>
        </dgm:presLayoutVars>
      </dgm:prSet>
      <dgm:spPr/>
      <dgm:t>
        <a:bodyPr/>
        <a:lstStyle/>
        <a:p>
          <a:endParaRPr lang="en-US"/>
        </a:p>
      </dgm:t>
    </dgm:pt>
    <dgm:pt modelId="{BC6B0BEE-A48A-4553-B43D-9D19E8398133}" type="pres">
      <dgm:prSet presAssocID="{E4B402A0-322D-4D13-B74E-E59116FB17E5}" presName="sibTrans" presStyleLbl="sibTrans2D1" presStyleIdx="0" presStyleCnt="4"/>
      <dgm:spPr/>
      <dgm:t>
        <a:bodyPr/>
        <a:lstStyle/>
        <a:p>
          <a:endParaRPr lang="en-US"/>
        </a:p>
      </dgm:t>
    </dgm:pt>
    <dgm:pt modelId="{FBFBB896-F754-4558-B170-5E790932EEC2}" type="pres">
      <dgm:prSet presAssocID="{E4B402A0-322D-4D13-B74E-E59116FB17E5}" presName="connectorText" presStyleLbl="sibTrans2D1" presStyleIdx="0" presStyleCnt="4"/>
      <dgm:spPr/>
      <dgm:t>
        <a:bodyPr/>
        <a:lstStyle/>
        <a:p>
          <a:endParaRPr lang="en-US"/>
        </a:p>
      </dgm:t>
    </dgm:pt>
    <dgm:pt modelId="{630ADF4E-A80F-4F87-9668-6F4E7878AE97}" type="pres">
      <dgm:prSet presAssocID="{B17C2501-7941-4174-923A-2074436C8F66}" presName="node" presStyleLbl="node1" presStyleIdx="1" presStyleCnt="5">
        <dgm:presLayoutVars>
          <dgm:bulletEnabled val="1"/>
        </dgm:presLayoutVars>
      </dgm:prSet>
      <dgm:spPr/>
      <dgm:t>
        <a:bodyPr/>
        <a:lstStyle/>
        <a:p>
          <a:endParaRPr lang="en-US"/>
        </a:p>
      </dgm:t>
    </dgm:pt>
    <dgm:pt modelId="{151D3420-4B67-4759-B004-6EA0E02A2BA0}" type="pres">
      <dgm:prSet presAssocID="{DF589D2D-6E66-474C-8B49-F44A2D360268}" presName="sibTrans" presStyleLbl="sibTrans2D1" presStyleIdx="1" presStyleCnt="4"/>
      <dgm:spPr/>
      <dgm:t>
        <a:bodyPr/>
        <a:lstStyle/>
        <a:p>
          <a:endParaRPr lang="en-US"/>
        </a:p>
      </dgm:t>
    </dgm:pt>
    <dgm:pt modelId="{FB380A6D-C15B-43B2-8C62-5931F9C252D8}" type="pres">
      <dgm:prSet presAssocID="{DF589D2D-6E66-474C-8B49-F44A2D360268}" presName="connectorText" presStyleLbl="sibTrans2D1" presStyleIdx="1" presStyleCnt="4"/>
      <dgm:spPr/>
      <dgm:t>
        <a:bodyPr/>
        <a:lstStyle/>
        <a:p>
          <a:endParaRPr lang="en-US"/>
        </a:p>
      </dgm:t>
    </dgm:pt>
    <dgm:pt modelId="{20A659DC-B01F-45AC-8B43-D39C9454720F}" type="pres">
      <dgm:prSet presAssocID="{B7E0DC39-C75C-4A80-9CA3-7C7B888097E8}" presName="node" presStyleLbl="node1" presStyleIdx="2" presStyleCnt="5">
        <dgm:presLayoutVars>
          <dgm:bulletEnabled val="1"/>
        </dgm:presLayoutVars>
      </dgm:prSet>
      <dgm:spPr/>
      <dgm:t>
        <a:bodyPr/>
        <a:lstStyle/>
        <a:p>
          <a:endParaRPr lang="en-US"/>
        </a:p>
      </dgm:t>
    </dgm:pt>
    <dgm:pt modelId="{B54E5C66-0266-45AF-A74C-AD3A8E6E91EE}" type="pres">
      <dgm:prSet presAssocID="{7C9715B8-666C-4649-BCA3-1EF6CC3D7F3F}" presName="sibTrans" presStyleLbl="sibTrans2D1" presStyleIdx="2" presStyleCnt="4"/>
      <dgm:spPr/>
      <dgm:t>
        <a:bodyPr/>
        <a:lstStyle/>
        <a:p>
          <a:endParaRPr lang="en-US"/>
        </a:p>
      </dgm:t>
    </dgm:pt>
    <dgm:pt modelId="{4E2E6BFD-ECD0-45A6-8611-E857FF8AF6D4}" type="pres">
      <dgm:prSet presAssocID="{7C9715B8-666C-4649-BCA3-1EF6CC3D7F3F}" presName="connectorText" presStyleLbl="sibTrans2D1" presStyleIdx="2" presStyleCnt="4"/>
      <dgm:spPr/>
      <dgm:t>
        <a:bodyPr/>
        <a:lstStyle/>
        <a:p>
          <a:endParaRPr lang="en-US"/>
        </a:p>
      </dgm:t>
    </dgm:pt>
    <dgm:pt modelId="{61550568-972D-43A8-9387-2648E71ECB78}" type="pres">
      <dgm:prSet presAssocID="{BCE1A182-48DD-45BC-B846-CF166492E3AD}" presName="node" presStyleLbl="node1" presStyleIdx="3" presStyleCnt="5">
        <dgm:presLayoutVars>
          <dgm:bulletEnabled val="1"/>
        </dgm:presLayoutVars>
      </dgm:prSet>
      <dgm:spPr/>
      <dgm:t>
        <a:bodyPr/>
        <a:lstStyle/>
        <a:p>
          <a:endParaRPr lang="en-US"/>
        </a:p>
      </dgm:t>
    </dgm:pt>
    <dgm:pt modelId="{C1F66BC8-B856-4102-8B14-20CEB96DE9FA}" type="pres">
      <dgm:prSet presAssocID="{972D1EE8-519A-4504-9239-E70395ED3EE3}" presName="sibTrans" presStyleLbl="sibTrans2D1" presStyleIdx="3" presStyleCnt="4"/>
      <dgm:spPr/>
      <dgm:t>
        <a:bodyPr/>
        <a:lstStyle/>
        <a:p>
          <a:endParaRPr lang="en-US"/>
        </a:p>
      </dgm:t>
    </dgm:pt>
    <dgm:pt modelId="{685BC9E8-9068-4A69-83A1-539ACFF373DF}" type="pres">
      <dgm:prSet presAssocID="{972D1EE8-519A-4504-9239-E70395ED3EE3}" presName="connectorText" presStyleLbl="sibTrans2D1" presStyleIdx="3" presStyleCnt="4"/>
      <dgm:spPr/>
      <dgm:t>
        <a:bodyPr/>
        <a:lstStyle/>
        <a:p>
          <a:endParaRPr lang="en-US"/>
        </a:p>
      </dgm:t>
    </dgm:pt>
    <dgm:pt modelId="{9DD947FA-E219-474F-87C0-C802048C6035}" type="pres">
      <dgm:prSet presAssocID="{6F660203-EDE8-4C4E-8ADF-F048AAF4589D}" presName="node" presStyleLbl="node1" presStyleIdx="4" presStyleCnt="5">
        <dgm:presLayoutVars>
          <dgm:bulletEnabled val="1"/>
        </dgm:presLayoutVars>
      </dgm:prSet>
      <dgm:spPr/>
      <dgm:t>
        <a:bodyPr/>
        <a:lstStyle/>
        <a:p>
          <a:endParaRPr lang="en-US"/>
        </a:p>
      </dgm:t>
    </dgm:pt>
  </dgm:ptLst>
  <dgm:cxnLst>
    <dgm:cxn modelId="{DC7D1D9D-58F1-4DAB-A457-6F24FE5487D2}" type="presOf" srcId="{DF589D2D-6E66-474C-8B49-F44A2D360268}" destId="{FB380A6D-C15B-43B2-8C62-5931F9C252D8}" srcOrd="1" destOrd="0" presId="urn:microsoft.com/office/officeart/2005/8/layout/process1"/>
    <dgm:cxn modelId="{19B8D0BA-5DB9-4BFF-A629-D10635525B35}" srcId="{AB59D46E-104E-49D8-9797-474E385BE970}" destId="{BCE1A182-48DD-45BC-B846-CF166492E3AD}" srcOrd="3" destOrd="0" parTransId="{CE789F0E-0687-43E2-A19C-DBAE7923D766}" sibTransId="{972D1EE8-519A-4504-9239-E70395ED3EE3}"/>
    <dgm:cxn modelId="{EF76401A-83D0-4073-81C9-9D7F7C131513}" srcId="{AB59D46E-104E-49D8-9797-474E385BE970}" destId="{B7E0DC39-C75C-4A80-9CA3-7C7B888097E8}" srcOrd="2" destOrd="0" parTransId="{170560EE-956F-4F1F-9BB1-09361BB35965}" sibTransId="{7C9715B8-666C-4649-BCA3-1EF6CC3D7F3F}"/>
    <dgm:cxn modelId="{0C414C50-F5F3-42C4-BA83-9FFCC781D765}" type="presOf" srcId="{B17C2501-7941-4174-923A-2074436C8F66}" destId="{630ADF4E-A80F-4F87-9668-6F4E7878AE97}" srcOrd="0" destOrd="0" presId="urn:microsoft.com/office/officeart/2005/8/layout/process1"/>
    <dgm:cxn modelId="{44DF93AD-9A17-41A3-A104-7DA6EFD3C8C0}" type="presOf" srcId="{DF589D2D-6E66-474C-8B49-F44A2D360268}" destId="{151D3420-4B67-4759-B004-6EA0E02A2BA0}" srcOrd="0" destOrd="0" presId="urn:microsoft.com/office/officeart/2005/8/layout/process1"/>
    <dgm:cxn modelId="{53A07B19-CF4A-4CA3-95DD-283C86D9269D}" srcId="{AB59D46E-104E-49D8-9797-474E385BE970}" destId="{749899C8-65DA-4269-B782-1D06F1BDC1BE}" srcOrd="0" destOrd="0" parTransId="{369A9162-5900-46E1-AEF4-0A72BF732E55}" sibTransId="{E4B402A0-322D-4D13-B74E-E59116FB17E5}"/>
    <dgm:cxn modelId="{DE48490E-FD1C-4A27-921E-4B061D2F7BAB}" srcId="{AB59D46E-104E-49D8-9797-474E385BE970}" destId="{6F660203-EDE8-4C4E-8ADF-F048AAF4589D}" srcOrd="4" destOrd="0" parTransId="{6FACE84A-C38F-486B-BAE2-B208CC70AD3C}" sibTransId="{707E019C-7220-4035-A694-A85371511860}"/>
    <dgm:cxn modelId="{09DDC69E-A84F-4421-90F9-44CB79AE2698}" type="presOf" srcId="{749899C8-65DA-4269-B782-1D06F1BDC1BE}" destId="{5C9142B5-64FE-4EB1-93A3-D5111C1306B6}" srcOrd="0" destOrd="0" presId="urn:microsoft.com/office/officeart/2005/8/layout/process1"/>
    <dgm:cxn modelId="{6EC9AA57-24BC-4117-8423-AB286ADCE02F}" type="presOf" srcId="{7C9715B8-666C-4649-BCA3-1EF6CC3D7F3F}" destId="{B54E5C66-0266-45AF-A74C-AD3A8E6E91EE}" srcOrd="0" destOrd="0" presId="urn:microsoft.com/office/officeart/2005/8/layout/process1"/>
    <dgm:cxn modelId="{164529D6-E94B-4039-9BC8-0ABE1795701D}" type="presOf" srcId="{AB59D46E-104E-49D8-9797-474E385BE970}" destId="{053D7689-6B6E-4EBC-9A8F-8CD06747DB20}" srcOrd="0" destOrd="0" presId="urn:microsoft.com/office/officeart/2005/8/layout/process1"/>
    <dgm:cxn modelId="{ACA1F728-7DA6-4DFF-9D71-56A2544F3EBF}" type="presOf" srcId="{6F660203-EDE8-4C4E-8ADF-F048AAF4589D}" destId="{9DD947FA-E219-474F-87C0-C802048C6035}" srcOrd="0" destOrd="0" presId="urn:microsoft.com/office/officeart/2005/8/layout/process1"/>
    <dgm:cxn modelId="{3DA90FA5-1110-4BD6-AD88-4ADD5A0AD4A7}" type="presOf" srcId="{BCE1A182-48DD-45BC-B846-CF166492E3AD}" destId="{61550568-972D-43A8-9387-2648E71ECB78}" srcOrd="0" destOrd="0" presId="urn:microsoft.com/office/officeart/2005/8/layout/process1"/>
    <dgm:cxn modelId="{DBCF2F34-7174-40A9-9B8C-311A9018EB13}" type="presOf" srcId="{E4B402A0-322D-4D13-B74E-E59116FB17E5}" destId="{BC6B0BEE-A48A-4553-B43D-9D19E8398133}" srcOrd="0" destOrd="0" presId="urn:microsoft.com/office/officeart/2005/8/layout/process1"/>
    <dgm:cxn modelId="{11B3086A-3B24-4581-BD72-39A6DB753722}" type="presOf" srcId="{972D1EE8-519A-4504-9239-E70395ED3EE3}" destId="{C1F66BC8-B856-4102-8B14-20CEB96DE9FA}" srcOrd="0" destOrd="0" presId="urn:microsoft.com/office/officeart/2005/8/layout/process1"/>
    <dgm:cxn modelId="{1F47F0DA-5B53-4063-9305-B329C996F5FC}" srcId="{AB59D46E-104E-49D8-9797-474E385BE970}" destId="{B17C2501-7941-4174-923A-2074436C8F66}" srcOrd="1" destOrd="0" parTransId="{6E416F53-8362-4CF0-B07D-FA519409C1B4}" sibTransId="{DF589D2D-6E66-474C-8B49-F44A2D360268}"/>
    <dgm:cxn modelId="{7B09F12C-550D-40E1-B4AB-33C596018674}" type="presOf" srcId="{B7E0DC39-C75C-4A80-9CA3-7C7B888097E8}" destId="{20A659DC-B01F-45AC-8B43-D39C9454720F}" srcOrd="0" destOrd="0" presId="urn:microsoft.com/office/officeart/2005/8/layout/process1"/>
    <dgm:cxn modelId="{07796CA7-CD0F-4B23-B0EA-C84FD19CEBBC}" type="presOf" srcId="{E4B402A0-322D-4D13-B74E-E59116FB17E5}" destId="{FBFBB896-F754-4558-B170-5E790932EEC2}" srcOrd="1" destOrd="0" presId="urn:microsoft.com/office/officeart/2005/8/layout/process1"/>
    <dgm:cxn modelId="{5101DD33-4B83-4618-9506-73EB3B00EEF2}" type="presOf" srcId="{7C9715B8-666C-4649-BCA3-1EF6CC3D7F3F}" destId="{4E2E6BFD-ECD0-45A6-8611-E857FF8AF6D4}" srcOrd="1" destOrd="0" presId="urn:microsoft.com/office/officeart/2005/8/layout/process1"/>
    <dgm:cxn modelId="{93904A66-2130-4CF4-BA61-48D0F6F444D2}" type="presOf" srcId="{972D1EE8-519A-4504-9239-E70395ED3EE3}" destId="{685BC9E8-9068-4A69-83A1-539ACFF373DF}" srcOrd="1" destOrd="0" presId="urn:microsoft.com/office/officeart/2005/8/layout/process1"/>
    <dgm:cxn modelId="{521D28C5-1037-4B5B-8556-971C61DF079D}" type="presParOf" srcId="{053D7689-6B6E-4EBC-9A8F-8CD06747DB20}" destId="{5C9142B5-64FE-4EB1-93A3-D5111C1306B6}" srcOrd="0" destOrd="0" presId="urn:microsoft.com/office/officeart/2005/8/layout/process1"/>
    <dgm:cxn modelId="{0141E08D-C595-4EF8-9CF3-C712A3AF4DD0}" type="presParOf" srcId="{053D7689-6B6E-4EBC-9A8F-8CD06747DB20}" destId="{BC6B0BEE-A48A-4553-B43D-9D19E8398133}" srcOrd="1" destOrd="0" presId="urn:microsoft.com/office/officeart/2005/8/layout/process1"/>
    <dgm:cxn modelId="{5E7A1E10-D3E7-4DBD-9C99-DA897A86D351}" type="presParOf" srcId="{BC6B0BEE-A48A-4553-B43D-9D19E8398133}" destId="{FBFBB896-F754-4558-B170-5E790932EEC2}" srcOrd="0" destOrd="0" presId="urn:microsoft.com/office/officeart/2005/8/layout/process1"/>
    <dgm:cxn modelId="{D163471A-597A-491F-BDB8-972FF0F68565}" type="presParOf" srcId="{053D7689-6B6E-4EBC-9A8F-8CD06747DB20}" destId="{630ADF4E-A80F-4F87-9668-6F4E7878AE97}" srcOrd="2" destOrd="0" presId="urn:microsoft.com/office/officeart/2005/8/layout/process1"/>
    <dgm:cxn modelId="{7373465D-2D03-478D-8D94-89A8013D7278}" type="presParOf" srcId="{053D7689-6B6E-4EBC-9A8F-8CD06747DB20}" destId="{151D3420-4B67-4759-B004-6EA0E02A2BA0}" srcOrd="3" destOrd="0" presId="urn:microsoft.com/office/officeart/2005/8/layout/process1"/>
    <dgm:cxn modelId="{3D3BF203-8D46-4E65-9655-805936A571ED}" type="presParOf" srcId="{151D3420-4B67-4759-B004-6EA0E02A2BA0}" destId="{FB380A6D-C15B-43B2-8C62-5931F9C252D8}" srcOrd="0" destOrd="0" presId="urn:microsoft.com/office/officeart/2005/8/layout/process1"/>
    <dgm:cxn modelId="{4DA62A51-7DD8-434D-B79D-551E3F56D52F}" type="presParOf" srcId="{053D7689-6B6E-4EBC-9A8F-8CD06747DB20}" destId="{20A659DC-B01F-45AC-8B43-D39C9454720F}" srcOrd="4" destOrd="0" presId="urn:microsoft.com/office/officeart/2005/8/layout/process1"/>
    <dgm:cxn modelId="{06AC451A-9025-4958-A1D5-79F2C5B7CA80}" type="presParOf" srcId="{053D7689-6B6E-4EBC-9A8F-8CD06747DB20}" destId="{B54E5C66-0266-45AF-A74C-AD3A8E6E91EE}" srcOrd="5" destOrd="0" presId="urn:microsoft.com/office/officeart/2005/8/layout/process1"/>
    <dgm:cxn modelId="{65FD9C92-DE0D-48E4-A642-FDBB99ACF282}" type="presParOf" srcId="{B54E5C66-0266-45AF-A74C-AD3A8E6E91EE}" destId="{4E2E6BFD-ECD0-45A6-8611-E857FF8AF6D4}" srcOrd="0" destOrd="0" presId="urn:microsoft.com/office/officeart/2005/8/layout/process1"/>
    <dgm:cxn modelId="{064CCE93-443F-45DB-BD02-419545BBBAFB}" type="presParOf" srcId="{053D7689-6B6E-4EBC-9A8F-8CD06747DB20}" destId="{61550568-972D-43A8-9387-2648E71ECB78}" srcOrd="6" destOrd="0" presId="urn:microsoft.com/office/officeart/2005/8/layout/process1"/>
    <dgm:cxn modelId="{F3F730C1-7AEB-43B3-BC64-62C7C8E44F0A}" type="presParOf" srcId="{053D7689-6B6E-4EBC-9A8F-8CD06747DB20}" destId="{C1F66BC8-B856-4102-8B14-20CEB96DE9FA}" srcOrd="7" destOrd="0" presId="urn:microsoft.com/office/officeart/2005/8/layout/process1"/>
    <dgm:cxn modelId="{7EC8E893-FC7F-4F22-AAA1-AD8095E9959F}" type="presParOf" srcId="{C1F66BC8-B856-4102-8B14-20CEB96DE9FA}" destId="{685BC9E8-9068-4A69-83A1-539ACFF373DF}" srcOrd="0" destOrd="0" presId="urn:microsoft.com/office/officeart/2005/8/layout/process1"/>
    <dgm:cxn modelId="{72119FAA-F631-4822-856A-4A99E7362EF4}" type="presParOf" srcId="{053D7689-6B6E-4EBC-9A8F-8CD06747DB20}" destId="{9DD947FA-E219-474F-87C0-C802048C6035}"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C55645-0644-4DAE-884A-18F8CDED2FBB}"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GB"/>
        </a:p>
      </dgm:t>
    </dgm:pt>
    <dgm:pt modelId="{607A8C3B-FFBC-4914-8DF9-07C71D887E46}">
      <dgm:prSet phldrT="[Text]" custT="1"/>
      <dgm:spPr/>
      <dgm:t>
        <a:bodyPr/>
        <a:lstStyle/>
        <a:p>
          <a:r>
            <a:rPr lang="en-GB" sz="2400" dirty="0"/>
            <a:t>Fair		</a:t>
          </a:r>
        </a:p>
      </dgm:t>
    </dgm:pt>
    <dgm:pt modelId="{BC9F35E1-B928-4B9A-8EC7-73FC624258A0}" type="parTrans" cxnId="{7344EEE2-21C5-4A18-A5D8-1975BC293A42}">
      <dgm:prSet/>
      <dgm:spPr/>
      <dgm:t>
        <a:bodyPr/>
        <a:lstStyle/>
        <a:p>
          <a:endParaRPr lang="en-GB"/>
        </a:p>
      </dgm:t>
    </dgm:pt>
    <dgm:pt modelId="{AAE6D67C-6320-48A7-8B7F-BB6014FD6712}" type="sibTrans" cxnId="{7344EEE2-21C5-4A18-A5D8-1975BC293A42}">
      <dgm:prSet/>
      <dgm:spPr/>
      <dgm:t>
        <a:bodyPr/>
        <a:lstStyle/>
        <a:p>
          <a:endParaRPr lang="en-GB"/>
        </a:p>
      </dgm:t>
    </dgm:pt>
    <dgm:pt modelId="{8419238E-0627-4B7A-A380-97178CE8E97A}">
      <dgm:prSet phldrT="[Text]" custT="1"/>
      <dgm:spPr/>
      <dgm:t>
        <a:bodyPr/>
        <a:lstStyle/>
        <a:p>
          <a:r>
            <a:rPr lang="en-GB" sz="2400" dirty="0"/>
            <a:t>Solution focused - Looks at what needs to happen to put things right</a:t>
          </a:r>
        </a:p>
      </dgm:t>
    </dgm:pt>
    <dgm:pt modelId="{6C3E6893-F441-4006-AE83-9519DFD05C4A}" type="parTrans" cxnId="{7181BBFC-5156-43F9-A1BC-A7666BC5D26C}">
      <dgm:prSet/>
      <dgm:spPr/>
      <dgm:t>
        <a:bodyPr/>
        <a:lstStyle/>
        <a:p>
          <a:endParaRPr lang="en-GB"/>
        </a:p>
      </dgm:t>
    </dgm:pt>
    <dgm:pt modelId="{2E0E23BE-8512-4F0B-B566-81BD9A347EB3}" type="sibTrans" cxnId="{7181BBFC-5156-43F9-A1BC-A7666BC5D26C}">
      <dgm:prSet/>
      <dgm:spPr/>
      <dgm:t>
        <a:bodyPr/>
        <a:lstStyle/>
        <a:p>
          <a:endParaRPr lang="en-GB"/>
        </a:p>
      </dgm:t>
    </dgm:pt>
    <dgm:pt modelId="{3BEF2C0A-8F03-4641-B016-1B12781833E6}">
      <dgm:prSet phldrT="[Text]" custT="1"/>
      <dgm:spPr/>
      <dgm:t>
        <a:bodyPr/>
        <a:lstStyle/>
        <a:p>
          <a:r>
            <a:rPr lang="en-GB" sz="2400" dirty="0"/>
            <a:t>Create accountability </a:t>
          </a:r>
        </a:p>
      </dgm:t>
    </dgm:pt>
    <dgm:pt modelId="{90D7D901-5334-4C29-9902-7509DCEFD0D1}" type="parTrans" cxnId="{0CF1A04E-42A4-4585-B893-58845952A302}">
      <dgm:prSet/>
      <dgm:spPr/>
      <dgm:t>
        <a:bodyPr/>
        <a:lstStyle/>
        <a:p>
          <a:endParaRPr lang="en-GB"/>
        </a:p>
      </dgm:t>
    </dgm:pt>
    <dgm:pt modelId="{3D2BD9BE-2C2F-4AC4-BF5C-D72DDAD6EA1B}" type="sibTrans" cxnId="{0CF1A04E-42A4-4585-B893-58845952A302}">
      <dgm:prSet/>
      <dgm:spPr/>
      <dgm:t>
        <a:bodyPr/>
        <a:lstStyle/>
        <a:p>
          <a:endParaRPr lang="en-GB"/>
        </a:p>
      </dgm:t>
    </dgm:pt>
    <dgm:pt modelId="{DEEE0BA6-8605-4F33-AF46-F2D4757663BD}">
      <dgm:prSet phldrT="[Text]" custT="1"/>
      <dgm:spPr/>
      <dgm:t>
        <a:bodyPr/>
        <a:lstStyle/>
        <a:p>
          <a:r>
            <a:rPr lang="en-GB" sz="2400" dirty="0"/>
            <a:t>Needs focused – Looks at the needs of those who have been affected</a:t>
          </a:r>
        </a:p>
      </dgm:t>
    </dgm:pt>
    <dgm:pt modelId="{2EA45ABF-5432-4629-AED3-F42C5B91477C}" type="parTrans" cxnId="{111C1F89-53B1-4A0D-A812-DD06B396A426}">
      <dgm:prSet/>
      <dgm:spPr/>
      <dgm:t>
        <a:bodyPr/>
        <a:lstStyle/>
        <a:p>
          <a:endParaRPr lang="en-GB"/>
        </a:p>
      </dgm:t>
    </dgm:pt>
    <dgm:pt modelId="{036881A5-9223-4072-818F-52418E15F222}" type="sibTrans" cxnId="{111C1F89-53B1-4A0D-A812-DD06B396A426}">
      <dgm:prSet/>
      <dgm:spPr/>
      <dgm:t>
        <a:bodyPr/>
        <a:lstStyle/>
        <a:p>
          <a:endParaRPr lang="en-GB"/>
        </a:p>
      </dgm:t>
    </dgm:pt>
    <dgm:pt modelId="{0ED005E1-245B-4468-9FE1-79B8BB33A9E5}" type="pres">
      <dgm:prSet presAssocID="{56C55645-0644-4DAE-884A-18F8CDED2FBB}" presName="Name0" presStyleCnt="0">
        <dgm:presLayoutVars>
          <dgm:chMax val="7"/>
          <dgm:chPref val="7"/>
          <dgm:dir/>
        </dgm:presLayoutVars>
      </dgm:prSet>
      <dgm:spPr/>
      <dgm:t>
        <a:bodyPr/>
        <a:lstStyle/>
        <a:p>
          <a:endParaRPr lang="en-US"/>
        </a:p>
      </dgm:t>
    </dgm:pt>
    <dgm:pt modelId="{F6929526-1E82-4710-8831-1E36D959DB93}" type="pres">
      <dgm:prSet presAssocID="{56C55645-0644-4DAE-884A-18F8CDED2FBB}" presName="Name1" presStyleCnt="0"/>
      <dgm:spPr/>
    </dgm:pt>
    <dgm:pt modelId="{3EE50E93-64B0-47DA-9F08-29F16FF8591B}" type="pres">
      <dgm:prSet presAssocID="{56C55645-0644-4DAE-884A-18F8CDED2FBB}" presName="cycle" presStyleCnt="0"/>
      <dgm:spPr/>
    </dgm:pt>
    <dgm:pt modelId="{A51D7DD3-8E6F-46B0-85C9-3E8C6636A50E}" type="pres">
      <dgm:prSet presAssocID="{56C55645-0644-4DAE-884A-18F8CDED2FBB}" presName="srcNode" presStyleLbl="node1" presStyleIdx="0" presStyleCnt="4"/>
      <dgm:spPr/>
    </dgm:pt>
    <dgm:pt modelId="{4CB0C126-CA27-4D0D-9613-DAE7FD64D40E}" type="pres">
      <dgm:prSet presAssocID="{56C55645-0644-4DAE-884A-18F8CDED2FBB}" presName="conn" presStyleLbl="parChTrans1D2" presStyleIdx="0" presStyleCnt="1"/>
      <dgm:spPr/>
      <dgm:t>
        <a:bodyPr/>
        <a:lstStyle/>
        <a:p>
          <a:endParaRPr lang="en-US"/>
        </a:p>
      </dgm:t>
    </dgm:pt>
    <dgm:pt modelId="{4400EDBD-4B03-40E8-9526-069CD9AE7D0C}" type="pres">
      <dgm:prSet presAssocID="{56C55645-0644-4DAE-884A-18F8CDED2FBB}" presName="extraNode" presStyleLbl="node1" presStyleIdx="0" presStyleCnt="4"/>
      <dgm:spPr/>
    </dgm:pt>
    <dgm:pt modelId="{2E7E0BCF-8CB4-4BEA-930E-728F160F501D}" type="pres">
      <dgm:prSet presAssocID="{56C55645-0644-4DAE-884A-18F8CDED2FBB}" presName="dstNode" presStyleLbl="node1" presStyleIdx="0" presStyleCnt="4"/>
      <dgm:spPr/>
    </dgm:pt>
    <dgm:pt modelId="{21FC1C20-DAE9-4E38-A3D6-80829E5832FF}" type="pres">
      <dgm:prSet presAssocID="{607A8C3B-FFBC-4914-8DF9-07C71D887E46}" presName="text_1" presStyleLbl="node1" presStyleIdx="0" presStyleCnt="4">
        <dgm:presLayoutVars>
          <dgm:bulletEnabled val="1"/>
        </dgm:presLayoutVars>
      </dgm:prSet>
      <dgm:spPr/>
      <dgm:t>
        <a:bodyPr/>
        <a:lstStyle/>
        <a:p>
          <a:endParaRPr lang="en-US"/>
        </a:p>
      </dgm:t>
    </dgm:pt>
    <dgm:pt modelId="{431196FE-7B4E-40D8-AC19-B6E80213F98A}" type="pres">
      <dgm:prSet presAssocID="{607A8C3B-FFBC-4914-8DF9-07C71D887E46}" presName="accent_1" presStyleCnt="0"/>
      <dgm:spPr/>
    </dgm:pt>
    <dgm:pt modelId="{C9F66543-83DA-4D07-ABAB-065CAB9D6E31}" type="pres">
      <dgm:prSet presAssocID="{607A8C3B-FFBC-4914-8DF9-07C71D887E46}" presName="accentRepeatNode" presStyleLbl="solidFgAcc1" presStyleIdx="0" presStyleCnt="4"/>
      <dgm:spPr/>
    </dgm:pt>
    <dgm:pt modelId="{30D75A01-0479-4B00-8A18-FD8AA09BECD7}" type="pres">
      <dgm:prSet presAssocID="{DEEE0BA6-8605-4F33-AF46-F2D4757663BD}" presName="text_2" presStyleLbl="node1" presStyleIdx="1" presStyleCnt="4">
        <dgm:presLayoutVars>
          <dgm:bulletEnabled val="1"/>
        </dgm:presLayoutVars>
      </dgm:prSet>
      <dgm:spPr/>
      <dgm:t>
        <a:bodyPr/>
        <a:lstStyle/>
        <a:p>
          <a:endParaRPr lang="en-US"/>
        </a:p>
      </dgm:t>
    </dgm:pt>
    <dgm:pt modelId="{50B0F56B-6471-4E5E-B536-00230E215E1D}" type="pres">
      <dgm:prSet presAssocID="{DEEE0BA6-8605-4F33-AF46-F2D4757663BD}" presName="accent_2" presStyleCnt="0"/>
      <dgm:spPr/>
    </dgm:pt>
    <dgm:pt modelId="{D2EBB52B-0A66-421D-B442-A582616433B6}" type="pres">
      <dgm:prSet presAssocID="{DEEE0BA6-8605-4F33-AF46-F2D4757663BD}" presName="accentRepeatNode" presStyleLbl="solidFgAcc1" presStyleIdx="1" presStyleCnt="4"/>
      <dgm:spPr/>
    </dgm:pt>
    <dgm:pt modelId="{675466FB-70A3-4664-91DE-7B109CA4AB5B}" type="pres">
      <dgm:prSet presAssocID="{8419238E-0627-4B7A-A380-97178CE8E97A}" presName="text_3" presStyleLbl="node1" presStyleIdx="2" presStyleCnt="4">
        <dgm:presLayoutVars>
          <dgm:bulletEnabled val="1"/>
        </dgm:presLayoutVars>
      </dgm:prSet>
      <dgm:spPr/>
      <dgm:t>
        <a:bodyPr/>
        <a:lstStyle/>
        <a:p>
          <a:endParaRPr lang="en-US"/>
        </a:p>
      </dgm:t>
    </dgm:pt>
    <dgm:pt modelId="{19BC0E7F-AB77-4157-82C1-1D80753B3C0B}" type="pres">
      <dgm:prSet presAssocID="{8419238E-0627-4B7A-A380-97178CE8E97A}" presName="accent_3" presStyleCnt="0"/>
      <dgm:spPr/>
    </dgm:pt>
    <dgm:pt modelId="{8F781FAA-EEC8-47DC-B00C-58CCC466C1C2}" type="pres">
      <dgm:prSet presAssocID="{8419238E-0627-4B7A-A380-97178CE8E97A}" presName="accentRepeatNode" presStyleLbl="solidFgAcc1" presStyleIdx="2" presStyleCnt="4"/>
      <dgm:spPr/>
    </dgm:pt>
    <dgm:pt modelId="{284FA18D-D990-40BF-B82D-1B41DFF38F62}" type="pres">
      <dgm:prSet presAssocID="{3BEF2C0A-8F03-4641-B016-1B12781833E6}" presName="text_4" presStyleLbl="node1" presStyleIdx="3" presStyleCnt="4" custLinFactNeighborX="129" custLinFactNeighborY="5232">
        <dgm:presLayoutVars>
          <dgm:bulletEnabled val="1"/>
        </dgm:presLayoutVars>
      </dgm:prSet>
      <dgm:spPr/>
      <dgm:t>
        <a:bodyPr/>
        <a:lstStyle/>
        <a:p>
          <a:endParaRPr lang="en-US"/>
        </a:p>
      </dgm:t>
    </dgm:pt>
    <dgm:pt modelId="{5B362223-E096-4FD3-91E9-A810E84D9620}" type="pres">
      <dgm:prSet presAssocID="{3BEF2C0A-8F03-4641-B016-1B12781833E6}" presName="accent_4" presStyleCnt="0"/>
      <dgm:spPr/>
    </dgm:pt>
    <dgm:pt modelId="{33420F95-F758-4CA0-8520-E778E80A315D}" type="pres">
      <dgm:prSet presAssocID="{3BEF2C0A-8F03-4641-B016-1B12781833E6}" presName="accentRepeatNode" presStyleLbl="solidFgAcc1" presStyleIdx="3" presStyleCnt="4"/>
      <dgm:spPr/>
    </dgm:pt>
  </dgm:ptLst>
  <dgm:cxnLst>
    <dgm:cxn modelId="{FAF3DB51-6F8B-4EA7-BF00-FF8EF0A95ECD}" type="presOf" srcId="{AAE6D67C-6320-48A7-8B7F-BB6014FD6712}" destId="{4CB0C126-CA27-4D0D-9613-DAE7FD64D40E}" srcOrd="0" destOrd="0" presId="urn:microsoft.com/office/officeart/2008/layout/VerticalCurvedList"/>
    <dgm:cxn modelId="{8061916C-A32C-4ADB-BB55-3EAF481FB3A9}" type="presOf" srcId="{DEEE0BA6-8605-4F33-AF46-F2D4757663BD}" destId="{30D75A01-0479-4B00-8A18-FD8AA09BECD7}" srcOrd="0" destOrd="0" presId="urn:microsoft.com/office/officeart/2008/layout/VerticalCurvedList"/>
    <dgm:cxn modelId="{5C4E5F86-F5EC-457E-8CEE-E9FA8E4010A5}" type="presOf" srcId="{607A8C3B-FFBC-4914-8DF9-07C71D887E46}" destId="{21FC1C20-DAE9-4E38-A3D6-80829E5832FF}" srcOrd="0" destOrd="0" presId="urn:microsoft.com/office/officeart/2008/layout/VerticalCurvedList"/>
    <dgm:cxn modelId="{32ED09E4-9F73-401A-852C-71B192418309}" type="presOf" srcId="{56C55645-0644-4DAE-884A-18F8CDED2FBB}" destId="{0ED005E1-245B-4468-9FE1-79B8BB33A9E5}" srcOrd="0" destOrd="0" presId="urn:microsoft.com/office/officeart/2008/layout/VerticalCurvedList"/>
    <dgm:cxn modelId="{111C1F89-53B1-4A0D-A812-DD06B396A426}" srcId="{56C55645-0644-4DAE-884A-18F8CDED2FBB}" destId="{DEEE0BA6-8605-4F33-AF46-F2D4757663BD}" srcOrd="1" destOrd="0" parTransId="{2EA45ABF-5432-4629-AED3-F42C5B91477C}" sibTransId="{036881A5-9223-4072-818F-52418E15F222}"/>
    <dgm:cxn modelId="{1BDAB860-4252-4ABA-A293-36A2C760CE90}" type="presOf" srcId="{8419238E-0627-4B7A-A380-97178CE8E97A}" destId="{675466FB-70A3-4664-91DE-7B109CA4AB5B}" srcOrd="0" destOrd="0" presId="urn:microsoft.com/office/officeart/2008/layout/VerticalCurvedList"/>
    <dgm:cxn modelId="{0CF1A04E-42A4-4585-B893-58845952A302}" srcId="{56C55645-0644-4DAE-884A-18F8CDED2FBB}" destId="{3BEF2C0A-8F03-4641-B016-1B12781833E6}" srcOrd="3" destOrd="0" parTransId="{90D7D901-5334-4C29-9902-7509DCEFD0D1}" sibTransId="{3D2BD9BE-2C2F-4AC4-BF5C-D72DDAD6EA1B}"/>
    <dgm:cxn modelId="{13EC078B-2FF7-4CBD-B922-016EF516CF31}" type="presOf" srcId="{3BEF2C0A-8F03-4641-B016-1B12781833E6}" destId="{284FA18D-D990-40BF-B82D-1B41DFF38F62}" srcOrd="0" destOrd="0" presId="urn:microsoft.com/office/officeart/2008/layout/VerticalCurvedList"/>
    <dgm:cxn modelId="{7181BBFC-5156-43F9-A1BC-A7666BC5D26C}" srcId="{56C55645-0644-4DAE-884A-18F8CDED2FBB}" destId="{8419238E-0627-4B7A-A380-97178CE8E97A}" srcOrd="2" destOrd="0" parTransId="{6C3E6893-F441-4006-AE83-9519DFD05C4A}" sibTransId="{2E0E23BE-8512-4F0B-B566-81BD9A347EB3}"/>
    <dgm:cxn modelId="{7344EEE2-21C5-4A18-A5D8-1975BC293A42}" srcId="{56C55645-0644-4DAE-884A-18F8CDED2FBB}" destId="{607A8C3B-FFBC-4914-8DF9-07C71D887E46}" srcOrd="0" destOrd="0" parTransId="{BC9F35E1-B928-4B9A-8EC7-73FC624258A0}" sibTransId="{AAE6D67C-6320-48A7-8B7F-BB6014FD6712}"/>
    <dgm:cxn modelId="{0288B6C7-D17F-43AB-B50A-1C84E1A04B9D}" type="presParOf" srcId="{0ED005E1-245B-4468-9FE1-79B8BB33A9E5}" destId="{F6929526-1E82-4710-8831-1E36D959DB93}" srcOrd="0" destOrd="0" presId="urn:microsoft.com/office/officeart/2008/layout/VerticalCurvedList"/>
    <dgm:cxn modelId="{EBE469CD-D2A1-4A38-ABE0-6FF99456FD3A}" type="presParOf" srcId="{F6929526-1E82-4710-8831-1E36D959DB93}" destId="{3EE50E93-64B0-47DA-9F08-29F16FF8591B}" srcOrd="0" destOrd="0" presId="urn:microsoft.com/office/officeart/2008/layout/VerticalCurvedList"/>
    <dgm:cxn modelId="{43D22392-3067-456F-BF57-46BD7E84D027}" type="presParOf" srcId="{3EE50E93-64B0-47DA-9F08-29F16FF8591B}" destId="{A51D7DD3-8E6F-46B0-85C9-3E8C6636A50E}" srcOrd="0" destOrd="0" presId="urn:microsoft.com/office/officeart/2008/layout/VerticalCurvedList"/>
    <dgm:cxn modelId="{D50DBEAB-23D2-4F70-92ED-D72931002112}" type="presParOf" srcId="{3EE50E93-64B0-47DA-9F08-29F16FF8591B}" destId="{4CB0C126-CA27-4D0D-9613-DAE7FD64D40E}" srcOrd="1" destOrd="0" presId="urn:microsoft.com/office/officeart/2008/layout/VerticalCurvedList"/>
    <dgm:cxn modelId="{B43F9229-926A-454E-B3BB-A29E78CD8EEF}" type="presParOf" srcId="{3EE50E93-64B0-47DA-9F08-29F16FF8591B}" destId="{4400EDBD-4B03-40E8-9526-069CD9AE7D0C}" srcOrd="2" destOrd="0" presId="urn:microsoft.com/office/officeart/2008/layout/VerticalCurvedList"/>
    <dgm:cxn modelId="{4EFE247D-8D7F-4DED-A281-5A7377461741}" type="presParOf" srcId="{3EE50E93-64B0-47DA-9F08-29F16FF8591B}" destId="{2E7E0BCF-8CB4-4BEA-930E-728F160F501D}" srcOrd="3" destOrd="0" presId="urn:microsoft.com/office/officeart/2008/layout/VerticalCurvedList"/>
    <dgm:cxn modelId="{68B0E6DD-6D99-4F6F-B5BE-0A71532204E1}" type="presParOf" srcId="{F6929526-1E82-4710-8831-1E36D959DB93}" destId="{21FC1C20-DAE9-4E38-A3D6-80829E5832FF}" srcOrd="1" destOrd="0" presId="urn:microsoft.com/office/officeart/2008/layout/VerticalCurvedList"/>
    <dgm:cxn modelId="{8C507789-9B5C-4064-A58A-FE9E6FB6F912}" type="presParOf" srcId="{F6929526-1E82-4710-8831-1E36D959DB93}" destId="{431196FE-7B4E-40D8-AC19-B6E80213F98A}" srcOrd="2" destOrd="0" presId="urn:microsoft.com/office/officeart/2008/layout/VerticalCurvedList"/>
    <dgm:cxn modelId="{808C62A5-1240-468E-88E2-A622F1CC8E39}" type="presParOf" srcId="{431196FE-7B4E-40D8-AC19-B6E80213F98A}" destId="{C9F66543-83DA-4D07-ABAB-065CAB9D6E31}" srcOrd="0" destOrd="0" presId="urn:microsoft.com/office/officeart/2008/layout/VerticalCurvedList"/>
    <dgm:cxn modelId="{F9D12E98-7E27-405C-AA0D-5E6B7279355B}" type="presParOf" srcId="{F6929526-1E82-4710-8831-1E36D959DB93}" destId="{30D75A01-0479-4B00-8A18-FD8AA09BECD7}" srcOrd="3" destOrd="0" presId="urn:microsoft.com/office/officeart/2008/layout/VerticalCurvedList"/>
    <dgm:cxn modelId="{97BF0D5C-AB96-4D53-B838-D64CF6C2D70A}" type="presParOf" srcId="{F6929526-1E82-4710-8831-1E36D959DB93}" destId="{50B0F56B-6471-4E5E-B536-00230E215E1D}" srcOrd="4" destOrd="0" presId="urn:microsoft.com/office/officeart/2008/layout/VerticalCurvedList"/>
    <dgm:cxn modelId="{FC2436F5-173A-4594-9DC8-A5822BFEFE89}" type="presParOf" srcId="{50B0F56B-6471-4E5E-B536-00230E215E1D}" destId="{D2EBB52B-0A66-421D-B442-A582616433B6}" srcOrd="0" destOrd="0" presId="urn:microsoft.com/office/officeart/2008/layout/VerticalCurvedList"/>
    <dgm:cxn modelId="{B766C0D3-F373-448C-951A-CF5AE906F065}" type="presParOf" srcId="{F6929526-1E82-4710-8831-1E36D959DB93}" destId="{675466FB-70A3-4664-91DE-7B109CA4AB5B}" srcOrd="5" destOrd="0" presId="urn:microsoft.com/office/officeart/2008/layout/VerticalCurvedList"/>
    <dgm:cxn modelId="{955DAF07-DD9C-4136-9873-2A8E9AA05503}" type="presParOf" srcId="{F6929526-1E82-4710-8831-1E36D959DB93}" destId="{19BC0E7F-AB77-4157-82C1-1D80753B3C0B}" srcOrd="6" destOrd="0" presId="urn:microsoft.com/office/officeart/2008/layout/VerticalCurvedList"/>
    <dgm:cxn modelId="{FA2FEECC-4B26-47A6-B466-69DFFC659B62}" type="presParOf" srcId="{19BC0E7F-AB77-4157-82C1-1D80753B3C0B}" destId="{8F781FAA-EEC8-47DC-B00C-58CCC466C1C2}" srcOrd="0" destOrd="0" presId="urn:microsoft.com/office/officeart/2008/layout/VerticalCurvedList"/>
    <dgm:cxn modelId="{378A52CE-B05D-4608-BAF1-850A224CCEC2}" type="presParOf" srcId="{F6929526-1E82-4710-8831-1E36D959DB93}" destId="{284FA18D-D990-40BF-B82D-1B41DFF38F62}" srcOrd="7" destOrd="0" presId="urn:microsoft.com/office/officeart/2008/layout/VerticalCurvedList"/>
    <dgm:cxn modelId="{6A3A9498-BCC8-49F4-BD5B-ED6B9F42B18D}" type="presParOf" srcId="{F6929526-1E82-4710-8831-1E36D959DB93}" destId="{5B362223-E096-4FD3-91E9-A810E84D9620}" srcOrd="8" destOrd="0" presId="urn:microsoft.com/office/officeart/2008/layout/VerticalCurvedList"/>
    <dgm:cxn modelId="{699582F0-1E57-4680-875C-ACF1875A413B}" type="presParOf" srcId="{5B362223-E096-4FD3-91E9-A810E84D9620}" destId="{33420F95-F758-4CA0-8520-E778E80A31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917992-82F9-4BFE-9829-996ED96073D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ED11DE12-5C8E-4818-B62D-8714CBAF7F84}">
      <dgm:prSet/>
      <dgm:spPr/>
      <dgm:t>
        <a:bodyPr/>
        <a:lstStyle/>
        <a:p>
          <a:pPr algn="ctr" rtl="0"/>
          <a:r>
            <a:rPr lang="en-GB" b="1" dirty="0">
              <a:solidFill>
                <a:schemeClr val="tx1">
                  <a:lumMod val="95000"/>
                  <a:lumOff val="5000"/>
                </a:schemeClr>
              </a:solidFill>
              <a:latin typeface="+mj-lt"/>
            </a:rPr>
            <a:t>So what is going to change?</a:t>
          </a:r>
        </a:p>
      </dgm:t>
    </dgm:pt>
    <dgm:pt modelId="{71CEDABC-886D-4327-A260-432D4E34151B}" type="parTrans" cxnId="{14188137-349B-427F-A6A7-14BAA8183CBA}">
      <dgm:prSet/>
      <dgm:spPr/>
      <dgm:t>
        <a:bodyPr/>
        <a:lstStyle/>
        <a:p>
          <a:endParaRPr lang="en-GB"/>
        </a:p>
      </dgm:t>
    </dgm:pt>
    <dgm:pt modelId="{30A602F8-0F33-47BA-9B41-7AEA0785DBE3}" type="sibTrans" cxnId="{14188137-349B-427F-A6A7-14BAA8183CBA}">
      <dgm:prSet/>
      <dgm:spPr/>
      <dgm:t>
        <a:bodyPr/>
        <a:lstStyle/>
        <a:p>
          <a:endParaRPr lang="en-GB"/>
        </a:p>
      </dgm:t>
    </dgm:pt>
    <dgm:pt modelId="{811C6012-6948-4B62-839B-CE6761105ECD}" type="pres">
      <dgm:prSet presAssocID="{4B917992-82F9-4BFE-9829-996ED96073D4}" presName="linear" presStyleCnt="0">
        <dgm:presLayoutVars>
          <dgm:animLvl val="lvl"/>
          <dgm:resizeHandles val="exact"/>
        </dgm:presLayoutVars>
      </dgm:prSet>
      <dgm:spPr/>
      <dgm:t>
        <a:bodyPr/>
        <a:lstStyle/>
        <a:p>
          <a:endParaRPr lang="en-US"/>
        </a:p>
      </dgm:t>
    </dgm:pt>
    <dgm:pt modelId="{A163E586-57D2-4BDB-9051-75D8273DD62C}" type="pres">
      <dgm:prSet presAssocID="{ED11DE12-5C8E-4818-B62D-8714CBAF7F84}" presName="parentText" presStyleLbl="node1" presStyleIdx="0" presStyleCnt="1" custScaleY="186411" custLinFactNeighborX="35000" custLinFactNeighborY="28484">
        <dgm:presLayoutVars>
          <dgm:chMax val="0"/>
          <dgm:bulletEnabled val="1"/>
        </dgm:presLayoutVars>
      </dgm:prSet>
      <dgm:spPr/>
      <dgm:t>
        <a:bodyPr/>
        <a:lstStyle/>
        <a:p>
          <a:endParaRPr lang="en-US"/>
        </a:p>
      </dgm:t>
    </dgm:pt>
  </dgm:ptLst>
  <dgm:cxnLst>
    <dgm:cxn modelId="{14188137-349B-427F-A6A7-14BAA8183CBA}" srcId="{4B917992-82F9-4BFE-9829-996ED96073D4}" destId="{ED11DE12-5C8E-4818-B62D-8714CBAF7F84}" srcOrd="0" destOrd="0" parTransId="{71CEDABC-886D-4327-A260-432D4E34151B}" sibTransId="{30A602F8-0F33-47BA-9B41-7AEA0785DBE3}"/>
    <dgm:cxn modelId="{F82FA7F5-AF11-4F28-8116-68A47B71B352}" type="presOf" srcId="{4B917992-82F9-4BFE-9829-996ED96073D4}" destId="{811C6012-6948-4B62-839B-CE6761105ECD}" srcOrd="0" destOrd="0" presId="urn:microsoft.com/office/officeart/2005/8/layout/vList2"/>
    <dgm:cxn modelId="{06384D50-B4C0-41CC-8DEE-4859198C4212}" type="presOf" srcId="{ED11DE12-5C8E-4818-B62D-8714CBAF7F84}" destId="{A163E586-57D2-4BDB-9051-75D8273DD62C}" srcOrd="0" destOrd="0" presId="urn:microsoft.com/office/officeart/2005/8/layout/vList2"/>
    <dgm:cxn modelId="{577C7B29-19E2-4EB1-A5FA-B37CC0A278ED}" type="presParOf" srcId="{811C6012-6948-4B62-839B-CE6761105ECD}" destId="{A163E586-57D2-4BDB-9051-75D8273DD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52C377-128A-4908-9998-00F75A5BA984}"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en-GB"/>
        </a:p>
      </dgm:t>
    </dgm:pt>
    <dgm:pt modelId="{FB693331-0809-4E13-9BF9-8FF49AA6F838}">
      <dgm:prSet custT="1"/>
      <dgm:spPr/>
      <dgm:t>
        <a:bodyPr/>
        <a:lstStyle/>
        <a:p>
          <a:pPr rtl="0"/>
          <a:r>
            <a:rPr lang="en-GB" sz="3200" b="1" dirty="0"/>
            <a:t>High Level Conflict – </a:t>
          </a:r>
          <a:r>
            <a:rPr lang="en-GB" sz="1600" b="1" dirty="0"/>
            <a:t>Alternative to Exclusion </a:t>
          </a:r>
          <a:endParaRPr lang="en-GB" sz="1600" dirty="0"/>
        </a:p>
      </dgm:t>
    </dgm:pt>
    <dgm:pt modelId="{D44E6E61-7A38-4200-BE18-72AAAA13B2FA}" type="parTrans" cxnId="{81F43CE4-15E1-4507-912E-E6262CE4919C}">
      <dgm:prSet/>
      <dgm:spPr/>
      <dgm:t>
        <a:bodyPr/>
        <a:lstStyle/>
        <a:p>
          <a:endParaRPr lang="en-GB"/>
        </a:p>
      </dgm:t>
    </dgm:pt>
    <dgm:pt modelId="{C9D78211-CF79-4941-9CBE-23CDEE69B9B0}" type="sibTrans" cxnId="{81F43CE4-15E1-4507-912E-E6262CE4919C}">
      <dgm:prSet/>
      <dgm:spPr/>
      <dgm:t>
        <a:bodyPr/>
        <a:lstStyle/>
        <a:p>
          <a:endParaRPr lang="en-GB"/>
        </a:p>
      </dgm:t>
    </dgm:pt>
    <dgm:pt modelId="{87A9E194-DE31-458F-AF05-DD5374D0075C}">
      <dgm:prSet/>
      <dgm:spPr/>
      <dgm:t>
        <a:bodyPr/>
        <a:lstStyle/>
        <a:p>
          <a:pPr rtl="0"/>
          <a:r>
            <a:rPr lang="en-GB" dirty="0"/>
            <a:t>Formal  conference</a:t>
          </a:r>
        </a:p>
      </dgm:t>
    </dgm:pt>
    <dgm:pt modelId="{C04CAE44-4219-4DED-8340-0217B54BEB97}" type="parTrans" cxnId="{73FF6196-E63C-4F23-B3CF-5E9C970DA586}">
      <dgm:prSet/>
      <dgm:spPr/>
      <dgm:t>
        <a:bodyPr/>
        <a:lstStyle/>
        <a:p>
          <a:endParaRPr lang="en-GB"/>
        </a:p>
      </dgm:t>
    </dgm:pt>
    <dgm:pt modelId="{C8DF489E-E3A4-4C3A-9450-7E33FD635386}" type="sibTrans" cxnId="{73FF6196-E63C-4F23-B3CF-5E9C970DA586}">
      <dgm:prSet/>
      <dgm:spPr/>
      <dgm:t>
        <a:bodyPr/>
        <a:lstStyle/>
        <a:p>
          <a:endParaRPr lang="en-GB"/>
        </a:p>
      </dgm:t>
    </dgm:pt>
    <dgm:pt modelId="{63296029-6641-4045-B22F-0BFEEEB85D23}">
      <dgm:prSet custT="1"/>
      <dgm:spPr/>
      <dgm:t>
        <a:bodyPr/>
        <a:lstStyle/>
        <a:p>
          <a:pPr rtl="0"/>
          <a:r>
            <a:rPr lang="en-GB" sz="3200" b="1" dirty="0"/>
            <a:t>Everyday Behaviour </a:t>
          </a:r>
          <a:r>
            <a:rPr lang="en-GB" sz="1600" b="1" dirty="0"/>
            <a:t>– Building Skills</a:t>
          </a:r>
          <a:endParaRPr lang="en-GB" sz="1600" dirty="0"/>
        </a:p>
      </dgm:t>
    </dgm:pt>
    <dgm:pt modelId="{0C52443A-3155-470E-8C88-F52F1C27A361}" type="parTrans" cxnId="{F41C65B0-B50C-432C-91C6-8BE5694ABD59}">
      <dgm:prSet/>
      <dgm:spPr/>
      <dgm:t>
        <a:bodyPr/>
        <a:lstStyle/>
        <a:p>
          <a:endParaRPr lang="en-GB"/>
        </a:p>
      </dgm:t>
    </dgm:pt>
    <dgm:pt modelId="{DF6E61B8-C258-45C2-9D14-E5E6A3ADF01B}" type="sibTrans" cxnId="{F41C65B0-B50C-432C-91C6-8BE5694ABD59}">
      <dgm:prSet/>
      <dgm:spPr/>
      <dgm:t>
        <a:bodyPr/>
        <a:lstStyle/>
        <a:p>
          <a:endParaRPr lang="en-GB"/>
        </a:p>
      </dgm:t>
    </dgm:pt>
    <dgm:pt modelId="{3D840A6C-577E-43FC-ABFC-5AAD70E7C070}">
      <dgm:prSet custT="1"/>
      <dgm:spPr/>
      <dgm:t>
        <a:bodyPr/>
        <a:lstStyle/>
        <a:p>
          <a:pPr rtl="0"/>
          <a:r>
            <a:rPr lang="en-GB" sz="3200" b="1" dirty="0"/>
            <a:t>Everyday Conflict </a:t>
          </a:r>
          <a:r>
            <a:rPr lang="en-GB" sz="1600" b="1" dirty="0"/>
            <a:t>–Behaviour Issues</a:t>
          </a:r>
          <a:endParaRPr lang="en-GB" sz="1600" dirty="0"/>
        </a:p>
      </dgm:t>
    </dgm:pt>
    <dgm:pt modelId="{DD969C4F-8C8B-4A1B-A081-BF7FC8BF5155}" type="parTrans" cxnId="{134A3D55-3BBF-48F8-A639-F114C4C46988}">
      <dgm:prSet/>
      <dgm:spPr/>
      <dgm:t>
        <a:bodyPr/>
        <a:lstStyle/>
        <a:p>
          <a:endParaRPr lang="en-GB"/>
        </a:p>
      </dgm:t>
    </dgm:pt>
    <dgm:pt modelId="{27C6A5D7-07FB-40C4-A71B-ADDD94BC2326}" type="sibTrans" cxnId="{134A3D55-3BBF-48F8-A639-F114C4C46988}">
      <dgm:prSet/>
      <dgm:spPr/>
      <dgm:t>
        <a:bodyPr/>
        <a:lstStyle/>
        <a:p>
          <a:endParaRPr lang="en-GB"/>
        </a:p>
      </dgm:t>
    </dgm:pt>
    <dgm:pt modelId="{C9D623F8-488C-4AA9-9F81-7343826F712E}">
      <dgm:prSet/>
      <dgm:spPr/>
      <dgm:t>
        <a:bodyPr/>
        <a:lstStyle/>
        <a:p>
          <a:pPr rtl="0"/>
          <a:r>
            <a:rPr lang="en-GB" dirty="0"/>
            <a:t>Time out</a:t>
          </a:r>
        </a:p>
      </dgm:t>
    </dgm:pt>
    <dgm:pt modelId="{10AA106F-E4D4-40A0-AE93-F736C2738D33}" type="parTrans" cxnId="{AAC26670-C30F-4B39-B007-0A71F9D7F2AB}">
      <dgm:prSet/>
      <dgm:spPr/>
      <dgm:t>
        <a:bodyPr/>
        <a:lstStyle/>
        <a:p>
          <a:endParaRPr lang="en-GB"/>
        </a:p>
      </dgm:t>
    </dgm:pt>
    <dgm:pt modelId="{548AB93D-76C9-4EA0-8902-D51CE56C434D}" type="sibTrans" cxnId="{AAC26670-C30F-4B39-B007-0A71F9D7F2AB}">
      <dgm:prSet/>
      <dgm:spPr/>
      <dgm:t>
        <a:bodyPr/>
        <a:lstStyle/>
        <a:p>
          <a:endParaRPr lang="en-GB"/>
        </a:p>
      </dgm:t>
    </dgm:pt>
    <dgm:pt modelId="{CF39FDA9-67B0-4BAB-8044-BBACA04478F0}">
      <dgm:prSet/>
      <dgm:spPr/>
      <dgm:t>
        <a:bodyPr/>
        <a:lstStyle/>
        <a:p>
          <a:pPr rtl="0"/>
          <a:r>
            <a:rPr lang="en-GB" dirty="0"/>
            <a:t>Informal conference</a:t>
          </a:r>
        </a:p>
      </dgm:t>
    </dgm:pt>
    <dgm:pt modelId="{6C80F092-EA3C-44A4-8D63-78DF3B607FA3}" type="parTrans" cxnId="{27344FB7-48B8-4520-8538-7E332FF9598F}">
      <dgm:prSet/>
      <dgm:spPr/>
      <dgm:t>
        <a:bodyPr/>
        <a:lstStyle/>
        <a:p>
          <a:endParaRPr lang="en-GB"/>
        </a:p>
      </dgm:t>
    </dgm:pt>
    <dgm:pt modelId="{C3E1A81E-9027-4D7B-936C-A3D689D6C213}" type="sibTrans" cxnId="{27344FB7-48B8-4520-8538-7E332FF9598F}">
      <dgm:prSet/>
      <dgm:spPr/>
      <dgm:t>
        <a:bodyPr/>
        <a:lstStyle/>
        <a:p>
          <a:endParaRPr lang="en-GB"/>
        </a:p>
      </dgm:t>
    </dgm:pt>
    <dgm:pt modelId="{C755DF0F-8054-46E6-A8FC-08517ECC4166}">
      <dgm:prSet/>
      <dgm:spPr/>
      <dgm:t>
        <a:bodyPr/>
        <a:lstStyle/>
        <a:p>
          <a:pPr rtl="0"/>
          <a:r>
            <a:rPr lang="en-GB" dirty="0"/>
            <a:t>Check in and out</a:t>
          </a:r>
        </a:p>
      </dgm:t>
    </dgm:pt>
    <dgm:pt modelId="{B089F18D-63F2-493A-A397-4FDA920A6B37}" type="parTrans" cxnId="{74AEF40A-9F26-4CD3-B6EE-FE40BCB92DE4}">
      <dgm:prSet/>
      <dgm:spPr/>
      <dgm:t>
        <a:bodyPr/>
        <a:lstStyle/>
        <a:p>
          <a:endParaRPr lang="en-GB"/>
        </a:p>
      </dgm:t>
    </dgm:pt>
    <dgm:pt modelId="{E4328410-95C0-4AB1-962C-111F311C765E}" type="sibTrans" cxnId="{74AEF40A-9F26-4CD3-B6EE-FE40BCB92DE4}">
      <dgm:prSet/>
      <dgm:spPr/>
      <dgm:t>
        <a:bodyPr/>
        <a:lstStyle/>
        <a:p>
          <a:endParaRPr lang="en-GB"/>
        </a:p>
      </dgm:t>
    </dgm:pt>
    <dgm:pt modelId="{7142C4B6-0D16-4CB0-92F7-366B0F83D5F1}">
      <dgm:prSet/>
      <dgm:spPr/>
      <dgm:t>
        <a:bodyPr/>
        <a:lstStyle/>
        <a:p>
          <a:pPr rtl="0"/>
          <a:r>
            <a:rPr lang="en-GB" dirty="0"/>
            <a:t>Restorative rules</a:t>
          </a:r>
        </a:p>
      </dgm:t>
    </dgm:pt>
    <dgm:pt modelId="{87E2831F-7D4D-4418-840F-FEF79BD8A341}" type="parTrans" cxnId="{57DC70CC-A847-4255-9ACB-602FE7C184A1}">
      <dgm:prSet/>
      <dgm:spPr/>
      <dgm:t>
        <a:bodyPr/>
        <a:lstStyle/>
        <a:p>
          <a:endParaRPr lang="en-GB"/>
        </a:p>
      </dgm:t>
    </dgm:pt>
    <dgm:pt modelId="{1767B00B-4F2D-453A-A720-7C55CD54E769}" type="sibTrans" cxnId="{57DC70CC-A847-4255-9ACB-602FE7C184A1}">
      <dgm:prSet/>
      <dgm:spPr/>
      <dgm:t>
        <a:bodyPr/>
        <a:lstStyle/>
        <a:p>
          <a:endParaRPr lang="en-GB"/>
        </a:p>
      </dgm:t>
    </dgm:pt>
    <dgm:pt modelId="{0FBBD45D-B9B7-4D62-9C00-2A93150E6EBF}">
      <dgm:prSet/>
      <dgm:spPr/>
      <dgm:t>
        <a:bodyPr/>
        <a:lstStyle/>
        <a:p>
          <a:pPr rtl="0"/>
          <a:r>
            <a:rPr lang="en-GB" dirty="0"/>
            <a:t>Restorative language</a:t>
          </a:r>
        </a:p>
      </dgm:t>
    </dgm:pt>
    <dgm:pt modelId="{91B64BE7-1313-427B-85ED-6D6D2864E2F3}" type="parTrans" cxnId="{C1BFEA7D-A451-440D-882F-C9191155A423}">
      <dgm:prSet/>
      <dgm:spPr/>
      <dgm:t>
        <a:bodyPr/>
        <a:lstStyle/>
        <a:p>
          <a:endParaRPr lang="en-GB"/>
        </a:p>
      </dgm:t>
    </dgm:pt>
    <dgm:pt modelId="{204C925D-5858-40F3-AA84-10EE839271BA}" type="sibTrans" cxnId="{C1BFEA7D-A451-440D-882F-C9191155A423}">
      <dgm:prSet/>
      <dgm:spPr/>
      <dgm:t>
        <a:bodyPr/>
        <a:lstStyle/>
        <a:p>
          <a:endParaRPr lang="en-GB"/>
        </a:p>
      </dgm:t>
    </dgm:pt>
    <dgm:pt modelId="{E0109013-2B28-49D2-B0DF-61621730194C}">
      <dgm:prSet/>
      <dgm:spPr/>
      <dgm:t>
        <a:bodyPr/>
        <a:lstStyle/>
        <a:p>
          <a:pPr rtl="0"/>
          <a:r>
            <a:rPr lang="en-GB" dirty="0"/>
            <a:t>Restorative sanctions</a:t>
          </a:r>
        </a:p>
      </dgm:t>
    </dgm:pt>
    <dgm:pt modelId="{B524D41A-895B-4C0A-B7B3-55AC6DBF7A2C}" type="parTrans" cxnId="{209C70AE-0366-4DC4-89D2-3174F88CE8FA}">
      <dgm:prSet/>
      <dgm:spPr/>
      <dgm:t>
        <a:bodyPr/>
        <a:lstStyle/>
        <a:p>
          <a:endParaRPr lang="en-GB"/>
        </a:p>
      </dgm:t>
    </dgm:pt>
    <dgm:pt modelId="{C6A78EEE-6863-4A1A-AEDC-05EFBD4CA223}" type="sibTrans" cxnId="{209C70AE-0366-4DC4-89D2-3174F88CE8FA}">
      <dgm:prSet/>
      <dgm:spPr/>
      <dgm:t>
        <a:bodyPr/>
        <a:lstStyle/>
        <a:p>
          <a:endParaRPr lang="en-GB"/>
        </a:p>
      </dgm:t>
    </dgm:pt>
    <dgm:pt modelId="{7B1281A2-6C88-4D9C-BC9B-E60EB309990D}">
      <dgm:prSet/>
      <dgm:spPr/>
      <dgm:t>
        <a:bodyPr/>
        <a:lstStyle/>
        <a:p>
          <a:pPr rtl="0"/>
          <a:r>
            <a:rPr lang="en-GB" dirty="0"/>
            <a:t>Restorative chats</a:t>
          </a:r>
        </a:p>
      </dgm:t>
    </dgm:pt>
    <dgm:pt modelId="{47DFB31F-28B9-4413-B899-6A77691755AF}" type="sibTrans" cxnId="{CBE3916F-D6A9-4558-A91F-0FB79F99C8BE}">
      <dgm:prSet/>
      <dgm:spPr/>
      <dgm:t>
        <a:bodyPr/>
        <a:lstStyle/>
        <a:p>
          <a:endParaRPr lang="en-GB"/>
        </a:p>
      </dgm:t>
    </dgm:pt>
    <dgm:pt modelId="{A98490C2-6A51-44D5-802F-8D0C9FF956A4}" type="parTrans" cxnId="{CBE3916F-D6A9-4558-A91F-0FB79F99C8BE}">
      <dgm:prSet/>
      <dgm:spPr/>
      <dgm:t>
        <a:bodyPr/>
        <a:lstStyle/>
        <a:p>
          <a:endParaRPr lang="en-GB"/>
        </a:p>
      </dgm:t>
    </dgm:pt>
    <dgm:pt modelId="{9EF77DC3-740A-4560-AB20-4B18C1C6F6C6}">
      <dgm:prSet/>
      <dgm:spPr/>
      <dgm:t>
        <a:bodyPr/>
        <a:lstStyle/>
        <a:p>
          <a:pPr rtl="0"/>
          <a:r>
            <a:rPr lang="en-GB" dirty="0"/>
            <a:t>Peer Mediators</a:t>
          </a:r>
        </a:p>
      </dgm:t>
    </dgm:pt>
    <dgm:pt modelId="{CA8C647A-61DD-4811-B50B-138C667CA5F3}" type="parTrans" cxnId="{DAFE6E70-78D9-48C5-9E2F-D8D32E956ACC}">
      <dgm:prSet/>
      <dgm:spPr/>
      <dgm:t>
        <a:bodyPr/>
        <a:lstStyle/>
        <a:p>
          <a:endParaRPr lang="en-GB"/>
        </a:p>
      </dgm:t>
    </dgm:pt>
    <dgm:pt modelId="{54F12214-96CD-44D3-8A2E-3F47027A55D2}" type="sibTrans" cxnId="{DAFE6E70-78D9-48C5-9E2F-D8D32E956ACC}">
      <dgm:prSet/>
      <dgm:spPr/>
      <dgm:t>
        <a:bodyPr/>
        <a:lstStyle/>
        <a:p>
          <a:endParaRPr lang="en-GB"/>
        </a:p>
      </dgm:t>
    </dgm:pt>
    <dgm:pt modelId="{82D25239-BC2E-4505-AF62-FA1B7FEC301C}">
      <dgm:prSet/>
      <dgm:spPr/>
      <dgm:t>
        <a:bodyPr/>
        <a:lstStyle/>
        <a:p>
          <a:pPr rtl="0"/>
          <a:r>
            <a:rPr lang="en-GB" dirty="0"/>
            <a:t>Restorative classroom conference</a:t>
          </a:r>
        </a:p>
      </dgm:t>
    </dgm:pt>
    <dgm:pt modelId="{4D3C0EC8-E0E7-4967-AE08-F6AED4A4CCA5}" type="parTrans" cxnId="{22CCD9BB-727C-46E3-9B63-10B3826330B6}">
      <dgm:prSet/>
      <dgm:spPr/>
      <dgm:t>
        <a:bodyPr/>
        <a:lstStyle/>
        <a:p>
          <a:endParaRPr lang="en-GB"/>
        </a:p>
      </dgm:t>
    </dgm:pt>
    <dgm:pt modelId="{0D310F2B-19C9-47E6-9510-6B092D3A0619}" type="sibTrans" cxnId="{22CCD9BB-727C-46E3-9B63-10B3826330B6}">
      <dgm:prSet/>
      <dgm:spPr/>
      <dgm:t>
        <a:bodyPr/>
        <a:lstStyle/>
        <a:p>
          <a:endParaRPr lang="en-GB"/>
        </a:p>
      </dgm:t>
    </dgm:pt>
    <dgm:pt modelId="{5DC06E27-8056-4B4B-969B-04C58F451188}" type="pres">
      <dgm:prSet presAssocID="{C552C377-128A-4908-9998-00F75A5BA984}" presName="theList" presStyleCnt="0">
        <dgm:presLayoutVars>
          <dgm:dir/>
          <dgm:animLvl val="lvl"/>
          <dgm:resizeHandles val="exact"/>
        </dgm:presLayoutVars>
      </dgm:prSet>
      <dgm:spPr/>
      <dgm:t>
        <a:bodyPr/>
        <a:lstStyle/>
        <a:p>
          <a:endParaRPr lang="en-US"/>
        </a:p>
      </dgm:t>
    </dgm:pt>
    <dgm:pt modelId="{BF941527-FEAC-4BE6-A042-8285C4D3622C}" type="pres">
      <dgm:prSet presAssocID="{63296029-6641-4045-B22F-0BFEEEB85D23}" presName="compNode" presStyleCnt="0"/>
      <dgm:spPr/>
    </dgm:pt>
    <dgm:pt modelId="{558D0A0F-C981-4546-9CE0-D88D97BE9C9B}" type="pres">
      <dgm:prSet presAssocID="{63296029-6641-4045-B22F-0BFEEEB85D23}" presName="aNode" presStyleLbl="bgShp" presStyleIdx="0" presStyleCnt="3"/>
      <dgm:spPr/>
      <dgm:t>
        <a:bodyPr/>
        <a:lstStyle/>
        <a:p>
          <a:endParaRPr lang="en-US"/>
        </a:p>
      </dgm:t>
    </dgm:pt>
    <dgm:pt modelId="{397B93CD-7CCC-4432-9CAF-E808D146A123}" type="pres">
      <dgm:prSet presAssocID="{63296029-6641-4045-B22F-0BFEEEB85D23}" presName="textNode" presStyleLbl="bgShp" presStyleIdx="0" presStyleCnt="3"/>
      <dgm:spPr/>
      <dgm:t>
        <a:bodyPr/>
        <a:lstStyle/>
        <a:p>
          <a:endParaRPr lang="en-US"/>
        </a:p>
      </dgm:t>
    </dgm:pt>
    <dgm:pt modelId="{C0E94985-E2CD-4208-97F5-F78E68DF95C0}" type="pres">
      <dgm:prSet presAssocID="{63296029-6641-4045-B22F-0BFEEEB85D23}" presName="compChildNode" presStyleCnt="0"/>
      <dgm:spPr/>
    </dgm:pt>
    <dgm:pt modelId="{C799A1A2-EDBF-41C2-B8AC-E9F3FB5C4032}" type="pres">
      <dgm:prSet presAssocID="{63296029-6641-4045-B22F-0BFEEEB85D23}" presName="theInnerList" presStyleCnt="0"/>
      <dgm:spPr/>
    </dgm:pt>
    <dgm:pt modelId="{871B9DEE-B678-4D97-B49A-96FF49CFEEC1}" type="pres">
      <dgm:prSet presAssocID="{7142C4B6-0D16-4CB0-92F7-366B0F83D5F1}" presName="childNode" presStyleLbl="node1" presStyleIdx="0" presStyleCnt="10">
        <dgm:presLayoutVars>
          <dgm:bulletEnabled val="1"/>
        </dgm:presLayoutVars>
      </dgm:prSet>
      <dgm:spPr/>
      <dgm:t>
        <a:bodyPr/>
        <a:lstStyle/>
        <a:p>
          <a:endParaRPr lang="en-US"/>
        </a:p>
      </dgm:t>
    </dgm:pt>
    <dgm:pt modelId="{804C491B-B17B-479F-A5B8-547933968D70}" type="pres">
      <dgm:prSet presAssocID="{7142C4B6-0D16-4CB0-92F7-366B0F83D5F1}" presName="aSpace2" presStyleCnt="0"/>
      <dgm:spPr/>
    </dgm:pt>
    <dgm:pt modelId="{EFD7002B-C4DB-4FB6-94D4-46D93C7F0D9B}" type="pres">
      <dgm:prSet presAssocID="{0FBBD45D-B9B7-4D62-9C00-2A93150E6EBF}" presName="childNode" presStyleLbl="node1" presStyleIdx="1" presStyleCnt="10">
        <dgm:presLayoutVars>
          <dgm:bulletEnabled val="1"/>
        </dgm:presLayoutVars>
      </dgm:prSet>
      <dgm:spPr/>
      <dgm:t>
        <a:bodyPr/>
        <a:lstStyle/>
        <a:p>
          <a:endParaRPr lang="en-US"/>
        </a:p>
      </dgm:t>
    </dgm:pt>
    <dgm:pt modelId="{6790309C-4E05-428D-9AB8-EDFD4A070C27}" type="pres">
      <dgm:prSet presAssocID="{0FBBD45D-B9B7-4D62-9C00-2A93150E6EBF}" presName="aSpace2" presStyleCnt="0"/>
      <dgm:spPr/>
    </dgm:pt>
    <dgm:pt modelId="{82EB694C-C765-4D6F-A370-AD20082BD005}" type="pres">
      <dgm:prSet presAssocID="{C755DF0F-8054-46E6-A8FC-08517ECC4166}" presName="childNode" presStyleLbl="node1" presStyleIdx="2" presStyleCnt="10">
        <dgm:presLayoutVars>
          <dgm:bulletEnabled val="1"/>
        </dgm:presLayoutVars>
      </dgm:prSet>
      <dgm:spPr/>
      <dgm:t>
        <a:bodyPr/>
        <a:lstStyle/>
        <a:p>
          <a:endParaRPr lang="en-US"/>
        </a:p>
      </dgm:t>
    </dgm:pt>
    <dgm:pt modelId="{E889C8E3-093B-4DC4-A3D1-2A8355DB23B8}" type="pres">
      <dgm:prSet presAssocID="{C755DF0F-8054-46E6-A8FC-08517ECC4166}" presName="aSpace2" presStyleCnt="0"/>
      <dgm:spPr/>
    </dgm:pt>
    <dgm:pt modelId="{DBE67DAE-5E21-4783-82E7-376353A5042C}" type="pres">
      <dgm:prSet presAssocID="{9EF77DC3-740A-4560-AB20-4B18C1C6F6C6}" presName="childNode" presStyleLbl="node1" presStyleIdx="3" presStyleCnt="10">
        <dgm:presLayoutVars>
          <dgm:bulletEnabled val="1"/>
        </dgm:presLayoutVars>
      </dgm:prSet>
      <dgm:spPr/>
      <dgm:t>
        <a:bodyPr/>
        <a:lstStyle/>
        <a:p>
          <a:endParaRPr lang="en-US"/>
        </a:p>
      </dgm:t>
    </dgm:pt>
    <dgm:pt modelId="{8D66AA26-0321-4414-A615-C975963E81F9}" type="pres">
      <dgm:prSet presAssocID="{63296029-6641-4045-B22F-0BFEEEB85D23}" presName="aSpace" presStyleCnt="0"/>
      <dgm:spPr/>
    </dgm:pt>
    <dgm:pt modelId="{3BD61E98-4340-4975-894D-72E3513EA3FF}" type="pres">
      <dgm:prSet presAssocID="{3D840A6C-577E-43FC-ABFC-5AAD70E7C070}" presName="compNode" presStyleCnt="0"/>
      <dgm:spPr/>
    </dgm:pt>
    <dgm:pt modelId="{43ED1F9F-8545-45CF-925E-F21D7C27D30E}" type="pres">
      <dgm:prSet presAssocID="{3D840A6C-577E-43FC-ABFC-5AAD70E7C070}" presName="aNode" presStyleLbl="bgShp" presStyleIdx="1" presStyleCnt="3"/>
      <dgm:spPr/>
      <dgm:t>
        <a:bodyPr/>
        <a:lstStyle/>
        <a:p>
          <a:endParaRPr lang="en-US"/>
        </a:p>
      </dgm:t>
    </dgm:pt>
    <dgm:pt modelId="{D04C1139-BE2C-4895-9E0A-1107E6F12D7D}" type="pres">
      <dgm:prSet presAssocID="{3D840A6C-577E-43FC-ABFC-5AAD70E7C070}" presName="textNode" presStyleLbl="bgShp" presStyleIdx="1" presStyleCnt="3"/>
      <dgm:spPr/>
      <dgm:t>
        <a:bodyPr/>
        <a:lstStyle/>
        <a:p>
          <a:endParaRPr lang="en-US"/>
        </a:p>
      </dgm:t>
    </dgm:pt>
    <dgm:pt modelId="{128E666A-4EDD-4E19-BBF8-9FDC5D229514}" type="pres">
      <dgm:prSet presAssocID="{3D840A6C-577E-43FC-ABFC-5AAD70E7C070}" presName="compChildNode" presStyleCnt="0"/>
      <dgm:spPr/>
    </dgm:pt>
    <dgm:pt modelId="{BBE12034-A1F6-4E51-B1B8-212476696CFC}" type="pres">
      <dgm:prSet presAssocID="{3D840A6C-577E-43FC-ABFC-5AAD70E7C070}" presName="theInnerList" presStyleCnt="0"/>
      <dgm:spPr/>
    </dgm:pt>
    <dgm:pt modelId="{7A7418D8-0650-4EAC-BE9C-9C474569D975}" type="pres">
      <dgm:prSet presAssocID="{C9D623F8-488C-4AA9-9F81-7343826F712E}" presName="childNode" presStyleLbl="node1" presStyleIdx="4" presStyleCnt="10">
        <dgm:presLayoutVars>
          <dgm:bulletEnabled val="1"/>
        </dgm:presLayoutVars>
      </dgm:prSet>
      <dgm:spPr/>
      <dgm:t>
        <a:bodyPr/>
        <a:lstStyle/>
        <a:p>
          <a:endParaRPr lang="en-US"/>
        </a:p>
      </dgm:t>
    </dgm:pt>
    <dgm:pt modelId="{91976EB0-05F2-4BCF-BF7D-F210D546432C}" type="pres">
      <dgm:prSet presAssocID="{C9D623F8-488C-4AA9-9F81-7343826F712E}" presName="aSpace2" presStyleCnt="0"/>
      <dgm:spPr/>
    </dgm:pt>
    <dgm:pt modelId="{BD8CBA3B-D22C-47EF-B285-4E8906A6F02A}" type="pres">
      <dgm:prSet presAssocID="{7B1281A2-6C88-4D9C-BC9B-E60EB309990D}" presName="childNode" presStyleLbl="node1" presStyleIdx="5" presStyleCnt="10">
        <dgm:presLayoutVars>
          <dgm:bulletEnabled val="1"/>
        </dgm:presLayoutVars>
      </dgm:prSet>
      <dgm:spPr/>
      <dgm:t>
        <a:bodyPr/>
        <a:lstStyle/>
        <a:p>
          <a:endParaRPr lang="en-US"/>
        </a:p>
      </dgm:t>
    </dgm:pt>
    <dgm:pt modelId="{E30CE285-24A0-476A-8AEC-E6BD86F3AD26}" type="pres">
      <dgm:prSet presAssocID="{7B1281A2-6C88-4D9C-BC9B-E60EB309990D}" presName="aSpace2" presStyleCnt="0"/>
      <dgm:spPr/>
    </dgm:pt>
    <dgm:pt modelId="{B3D000F4-4E0D-419F-A6FE-BAB24D8E2F62}" type="pres">
      <dgm:prSet presAssocID="{82D25239-BC2E-4505-AF62-FA1B7FEC301C}" presName="childNode" presStyleLbl="node1" presStyleIdx="6" presStyleCnt="10">
        <dgm:presLayoutVars>
          <dgm:bulletEnabled val="1"/>
        </dgm:presLayoutVars>
      </dgm:prSet>
      <dgm:spPr/>
      <dgm:t>
        <a:bodyPr/>
        <a:lstStyle/>
        <a:p>
          <a:endParaRPr lang="en-US"/>
        </a:p>
      </dgm:t>
    </dgm:pt>
    <dgm:pt modelId="{EA4DB500-7C7E-4C99-808D-7BE3A2122CF5}" type="pres">
      <dgm:prSet presAssocID="{82D25239-BC2E-4505-AF62-FA1B7FEC301C}" presName="aSpace2" presStyleCnt="0"/>
      <dgm:spPr/>
    </dgm:pt>
    <dgm:pt modelId="{F44A81DB-33F3-4CE4-983B-B7EED46E3D2B}" type="pres">
      <dgm:prSet presAssocID="{CF39FDA9-67B0-4BAB-8044-BBACA04478F0}" presName="childNode" presStyleLbl="node1" presStyleIdx="7" presStyleCnt="10">
        <dgm:presLayoutVars>
          <dgm:bulletEnabled val="1"/>
        </dgm:presLayoutVars>
      </dgm:prSet>
      <dgm:spPr/>
      <dgm:t>
        <a:bodyPr/>
        <a:lstStyle/>
        <a:p>
          <a:endParaRPr lang="en-US"/>
        </a:p>
      </dgm:t>
    </dgm:pt>
    <dgm:pt modelId="{129CA3E2-7820-4E43-9CAF-C763DC77A533}" type="pres">
      <dgm:prSet presAssocID="{3D840A6C-577E-43FC-ABFC-5AAD70E7C070}" presName="aSpace" presStyleCnt="0"/>
      <dgm:spPr/>
    </dgm:pt>
    <dgm:pt modelId="{BF5E464E-DB35-4BE8-8FD3-249D2621CDA5}" type="pres">
      <dgm:prSet presAssocID="{FB693331-0809-4E13-9BF9-8FF49AA6F838}" presName="compNode" presStyleCnt="0"/>
      <dgm:spPr/>
    </dgm:pt>
    <dgm:pt modelId="{50121769-513A-4AAF-8803-0C296E685E04}" type="pres">
      <dgm:prSet presAssocID="{FB693331-0809-4E13-9BF9-8FF49AA6F838}" presName="aNode" presStyleLbl="bgShp" presStyleIdx="2" presStyleCnt="3"/>
      <dgm:spPr/>
      <dgm:t>
        <a:bodyPr/>
        <a:lstStyle/>
        <a:p>
          <a:endParaRPr lang="en-US"/>
        </a:p>
      </dgm:t>
    </dgm:pt>
    <dgm:pt modelId="{E1C02066-12F1-414E-9B8B-183D12C2AA32}" type="pres">
      <dgm:prSet presAssocID="{FB693331-0809-4E13-9BF9-8FF49AA6F838}" presName="textNode" presStyleLbl="bgShp" presStyleIdx="2" presStyleCnt="3"/>
      <dgm:spPr/>
      <dgm:t>
        <a:bodyPr/>
        <a:lstStyle/>
        <a:p>
          <a:endParaRPr lang="en-US"/>
        </a:p>
      </dgm:t>
    </dgm:pt>
    <dgm:pt modelId="{72A462E6-1E49-48EC-9E5A-815C948AAA8A}" type="pres">
      <dgm:prSet presAssocID="{FB693331-0809-4E13-9BF9-8FF49AA6F838}" presName="compChildNode" presStyleCnt="0"/>
      <dgm:spPr/>
    </dgm:pt>
    <dgm:pt modelId="{3B8F0140-B454-4E07-9D5F-65A8BCB7F48A}" type="pres">
      <dgm:prSet presAssocID="{FB693331-0809-4E13-9BF9-8FF49AA6F838}" presName="theInnerList" presStyleCnt="0"/>
      <dgm:spPr/>
    </dgm:pt>
    <dgm:pt modelId="{ACB56E03-334E-4723-BEA9-42ED064CFE53}" type="pres">
      <dgm:prSet presAssocID="{87A9E194-DE31-458F-AF05-DD5374D0075C}" presName="childNode" presStyleLbl="node1" presStyleIdx="8" presStyleCnt="10">
        <dgm:presLayoutVars>
          <dgm:bulletEnabled val="1"/>
        </dgm:presLayoutVars>
      </dgm:prSet>
      <dgm:spPr/>
      <dgm:t>
        <a:bodyPr/>
        <a:lstStyle/>
        <a:p>
          <a:endParaRPr lang="en-US"/>
        </a:p>
      </dgm:t>
    </dgm:pt>
    <dgm:pt modelId="{0C489FB4-EBAD-42FF-BA7D-2110B902C8F0}" type="pres">
      <dgm:prSet presAssocID="{87A9E194-DE31-458F-AF05-DD5374D0075C}" presName="aSpace2" presStyleCnt="0"/>
      <dgm:spPr/>
    </dgm:pt>
    <dgm:pt modelId="{2268DDBB-A32C-432D-9343-21654A7879D1}" type="pres">
      <dgm:prSet presAssocID="{E0109013-2B28-49D2-B0DF-61621730194C}" presName="childNode" presStyleLbl="node1" presStyleIdx="9" presStyleCnt="10">
        <dgm:presLayoutVars>
          <dgm:bulletEnabled val="1"/>
        </dgm:presLayoutVars>
      </dgm:prSet>
      <dgm:spPr/>
      <dgm:t>
        <a:bodyPr/>
        <a:lstStyle/>
        <a:p>
          <a:endParaRPr lang="en-US"/>
        </a:p>
      </dgm:t>
    </dgm:pt>
  </dgm:ptLst>
  <dgm:cxnLst>
    <dgm:cxn modelId="{27344FB7-48B8-4520-8538-7E332FF9598F}" srcId="{3D840A6C-577E-43FC-ABFC-5AAD70E7C070}" destId="{CF39FDA9-67B0-4BAB-8044-BBACA04478F0}" srcOrd="3" destOrd="0" parTransId="{6C80F092-EA3C-44A4-8D63-78DF3B607FA3}" sibTransId="{C3E1A81E-9027-4D7B-936C-A3D689D6C213}"/>
    <dgm:cxn modelId="{22CCD9BB-727C-46E3-9B63-10B3826330B6}" srcId="{3D840A6C-577E-43FC-ABFC-5AAD70E7C070}" destId="{82D25239-BC2E-4505-AF62-FA1B7FEC301C}" srcOrd="2" destOrd="0" parTransId="{4D3C0EC8-E0E7-4967-AE08-F6AED4A4CCA5}" sibTransId="{0D310F2B-19C9-47E6-9510-6B092D3A0619}"/>
    <dgm:cxn modelId="{4FB08632-EEEB-453F-B589-F43F665278FD}" type="presOf" srcId="{E0109013-2B28-49D2-B0DF-61621730194C}" destId="{2268DDBB-A32C-432D-9343-21654A7879D1}" srcOrd="0" destOrd="0" presId="urn:microsoft.com/office/officeart/2005/8/layout/lProcess2"/>
    <dgm:cxn modelId="{01E90108-5D36-4372-82EE-4DE56462E929}" type="presOf" srcId="{3D840A6C-577E-43FC-ABFC-5AAD70E7C070}" destId="{D04C1139-BE2C-4895-9E0A-1107E6F12D7D}" srcOrd="1" destOrd="0" presId="urn:microsoft.com/office/officeart/2005/8/layout/lProcess2"/>
    <dgm:cxn modelId="{74AEF40A-9F26-4CD3-B6EE-FE40BCB92DE4}" srcId="{63296029-6641-4045-B22F-0BFEEEB85D23}" destId="{C755DF0F-8054-46E6-A8FC-08517ECC4166}" srcOrd="2" destOrd="0" parTransId="{B089F18D-63F2-493A-A397-4FDA920A6B37}" sibTransId="{E4328410-95C0-4AB1-962C-111F311C765E}"/>
    <dgm:cxn modelId="{6831D064-501E-4119-8CE5-DE94E670F6FC}" type="presOf" srcId="{C755DF0F-8054-46E6-A8FC-08517ECC4166}" destId="{82EB694C-C765-4D6F-A370-AD20082BD005}" srcOrd="0" destOrd="0" presId="urn:microsoft.com/office/officeart/2005/8/layout/lProcess2"/>
    <dgm:cxn modelId="{622BA153-120C-49C0-87E7-D7C60BA1DC37}" type="presOf" srcId="{82D25239-BC2E-4505-AF62-FA1B7FEC301C}" destId="{B3D000F4-4E0D-419F-A6FE-BAB24D8E2F62}" srcOrd="0" destOrd="0" presId="urn:microsoft.com/office/officeart/2005/8/layout/lProcess2"/>
    <dgm:cxn modelId="{B4347FDA-4B5A-4CAB-8492-3950253B9D80}" type="presOf" srcId="{63296029-6641-4045-B22F-0BFEEEB85D23}" destId="{397B93CD-7CCC-4432-9CAF-E808D146A123}" srcOrd="1" destOrd="0" presId="urn:microsoft.com/office/officeart/2005/8/layout/lProcess2"/>
    <dgm:cxn modelId="{C1BFEA7D-A451-440D-882F-C9191155A423}" srcId="{63296029-6641-4045-B22F-0BFEEEB85D23}" destId="{0FBBD45D-B9B7-4D62-9C00-2A93150E6EBF}" srcOrd="1" destOrd="0" parTransId="{91B64BE7-1313-427B-85ED-6D6D2864E2F3}" sibTransId="{204C925D-5858-40F3-AA84-10EE839271BA}"/>
    <dgm:cxn modelId="{B65AD218-119E-49EC-BA12-CC0BFDAEE577}" type="presOf" srcId="{87A9E194-DE31-458F-AF05-DD5374D0075C}" destId="{ACB56E03-334E-4723-BEA9-42ED064CFE53}" srcOrd="0" destOrd="0" presId="urn:microsoft.com/office/officeart/2005/8/layout/lProcess2"/>
    <dgm:cxn modelId="{F41C65B0-B50C-432C-91C6-8BE5694ABD59}" srcId="{C552C377-128A-4908-9998-00F75A5BA984}" destId="{63296029-6641-4045-B22F-0BFEEEB85D23}" srcOrd="0" destOrd="0" parTransId="{0C52443A-3155-470E-8C88-F52F1C27A361}" sibTransId="{DF6E61B8-C258-45C2-9D14-E5E6A3ADF01B}"/>
    <dgm:cxn modelId="{E71CDA74-9932-427F-A642-4708DC963DB7}" type="presOf" srcId="{3D840A6C-577E-43FC-ABFC-5AAD70E7C070}" destId="{43ED1F9F-8545-45CF-925E-F21D7C27D30E}" srcOrd="0" destOrd="0" presId="urn:microsoft.com/office/officeart/2005/8/layout/lProcess2"/>
    <dgm:cxn modelId="{AAC26670-C30F-4B39-B007-0A71F9D7F2AB}" srcId="{3D840A6C-577E-43FC-ABFC-5AAD70E7C070}" destId="{C9D623F8-488C-4AA9-9F81-7343826F712E}" srcOrd="0" destOrd="0" parTransId="{10AA106F-E4D4-40A0-AE93-F736C2738D33}" sibTransId="{548AB93D-76C9-4EA0-8902-D51CE56C434D}"/>
    <dgm:cxn modelId="{28DA811A-A84E-410C-8F4B-E9374F662989}" type="presOf" srcId="{C9D623F8-488C-4AA9-9F81-7343826F712E}" destId="{7A7418D8-0650-4EAC-BE9C-9C474569D975}" srcOrd="0" destOrd="0" presId="urn:microsoft.com/office/officeart/2005/8/layout/lProcess2"/>
    <dgm:cxn modelId="{DAFE6E70-78D9-48C5-9E2F-D8D32E956ACC}" srcId="{63296029-6641-4045-B22F-0BFEEEB85D23}" destId="{9EF77DC3-740A-4560-AB20-4B18C1C6F6C6}" srcOrd="3" destOrd="0" parTransId="{CA8C647A-61DD-4811-B50B-138C667CA5F3}" sibTransId="{54F12214-96CD-44D3-8A2E-3F47027A55D2}"/>
    <dgm:cxn modelId="{81F43CE4-15E1-4507-912E-E6262CE4919C}" srcId="{C552C377-128A-4908-9998-00F75A5BA984}" destId="{FB693331-0809-4E13-9BF9-8FF49AA6F838}" srcOrd="2" destOrd="0" parTransId="{D44E6E61-7A38-4200-BE18-72AAAA13B2FA}" sibTransId="{C9D78211-CF79-4941-9CBE-23CDEE69B9B0}"/>
    <dgm:cxn modelId="{D2C424AA-CF30-4049-A624-17023AE75335}" type="presOf" srcId="{9EF77DC3-740A-4560-AB20-4B18C1C6F6C6}" destId="{DBE67DAE-5E21-4783-82E7-376353A5042C}" srcOrd="0" destOrd="0" presId="urn:microsoft.com/office/officeart/2005/8/layout/lProcess2"/>
    <dgm:cxn modelId="{123E9601-C911-4248-999F-5C528AB05A65}" type="presOf" srcId="{0FBBD45D-B9B7-4D62-9C00-2A93150E6EBF}" destId="{EFD7002B-C4DB-4FB6-94D4-46D93C7F0D9B}" srcOrd="0" destOrd="0" presId="urn:microsoft.com/office/officeart/2005/8/layout/lProcess2"/>
    <dgm:cxn modelId="{134A3D55-3BBF-48F8-A639-F114C4C46988}" srcId="{C552C377-128A-4908-9998-00F75A5BA984}" destId="{3D840A6C-577E-43FC-ABFC-5AAD70E7C070}" srcOrd="1" destOrd="0" parTransId="{DD969C4F-8C8B-4A1B-A081-BF7FC8BF5155}" sibTransId="{27C6A5D7-07FB-40C4-A71B-ADDD94BC2326}"/>
    <dgm:cxn modelId="{DFECB7F7-FAA7-4FA6-9E25-E436635A58BB}" type="presOf" srcId="{CF39FDA9-67B0-4BAB-8044-BBACA04478F0}" destId="{F44A81DB-33F3-4CE4-983B-B7EED46E3D2B}" srcOrd="0" destOrd="0" presId="urn:microsoft.com/office/officeart/2005/8/layout/lProcess2"/>
    <dgm:cxn modelId="{4D045110-920B-4745-A590-4153ACB975B1}" type="presOf" srcId="{63296029-6641-4045-B22F-0BFEEEB85D23}" destId="{558D0A0F-C981-4546-9CE0-D88D97BE9C9B}" srcOrd="0" destOrd="0" presId="urn:microsoft.com/office/officeart/2005/8/layout/lProcess2"/>
    <dgm:cxn modelId="{209C70AE-0366-4DC4-89D2-3174F88CE8FA}" srcId="{FB693331-0809-4E13-9BF9-8FF49AA6F838}" destId="{E0109013-2B28-49D2-B0DF-61621730194C}" srcOrd="1" destOrd="0" parTransId="{B524D41A-895B-4C0A-B7B3-55AC6DBF7A2C}" sibTransId="{C6A78EEE-6863-4A1A-AEDC-05EFBD4CA223}"/>
    <dgm:cxn modelId="{57DC70CC-A847-4255-9ACB-602FE7C184A1}" srcId="{63296029-6641-4045-B22F-0BFEEEB85D23}" destId="{7142C4B6-0D16-4CB0-92F7-366B0F83D5F1}" srcOrd="0" destOrd="0" parTransId="{87E2831F-7D4D-4418-840F-FEF79BD8A341}" sibTransId="{1767B00B-4F2D-453A-A720-7C55CD54E769}"/>
    <dgm:cxn modelId="{65B6061C-E3E4-498C-BC21-43E9BF9911A0}" type="presOf" srcId="{C552C377-128A-4908-9998-00F75A5BA984}" destId="{5DC06E27-8056-4B4B-969B-04C58F451188}" srcOrd="0" destOrd="0" presId="urn:microsoft.com/office/officeart/2005/8/layout/lProcess2"/>
    <dgm:cxn modelId="{03A2A133-0347-400A-8992-C9C706DD2724}" type="presOf" srcId="{FB693331-0809-4E13-9BF9-8FF49AA6F838}" destId="{50121769-513A-4AAF-8803-0C296E685E04}" srcOrd="0" destOrd="0" presId="urn:microsoft.com/office/officeart/2005/8/layout/lProcess2"/>
    <dgm:cxn modelId="{5055E67D-366D-4B69-94A0-053490B8664E}" type="presOf" srcId="{FB693331-0809-4E13-9BF9-8FF49AA6F838}" destId="{E1C02066-12F1-414E-9B8B-183D12C2AA32}" srcOrd="1" destOrd="0" presId="urn:microsoft.com/office/officeart/2005/8/layout/lProcess2"/>
    <dgm:cxn modelId="{92AA1AC2-C78A-425E-99B0-F20FFD5A9950}" type="presOf" srcId="{7142C4B6-0D16-4CB0-92F7-366B0F83D5F1}" destId="{871B9DEE-B678-4D97-B49A-96FF49CFEEC1}" srcOrd="0" destOrd="0" presId="urn:microsoft.com/office/officeart/2005/8/layout/lProcess2"/>
    <dgm:cxn modelId="{73FF6196-E63C-4F23-B3CF-5E9C970DA586}" srcId="{FB693331-0809-4E13-9BF9-8FF49AA6F838}" destId="{87A9E194-DE31-458F-AF05-DD5374D0075C}" srcOrd="0" destOrd="0" parTransId="{C04CAE44-4219-4DED-8340-0217B54BEB97}" sibTransId="{C8DF489E-E3A4-4C3A-9450-7E33FD635386}"/>
    <dgm:cxn modelId="{CBE3916F-D6A9-4558-A91F-0FB79F99C8BE}" srcId="{3D840A6C-577E-43FC-ABFC-5AAD70E7C070}" destId="{7B1281A2-6C88-4D9C-BC9B-E60EB309990D}" srcOrd="1" destOrd="0" parTransId="{A98490C2-6A51-44D5-802F-8D0C9FF956A4}" sibTransId="{47DFB31F-28B9-4413-B899-6A77691755AF}"/>
    <dgm:cxn modelId="{76D3F335-8B09-4F69-9D53-FEEB73E10B1F}" type="presOf" srcId="{7B1281A2-6C88-4D9C-BC9B-E60EB309990D}" destId="{BD8CBA3B-D22C-47EF-B285-4E8906A6F02A}" srcOrd="0" destOrd="0" presId="urn:microsoft.com/office/officeart/2005/8/layout/lProcess2"/>
    <dgm:cxn modelId="{64761207-63A8-48B8-B196-05B3432CC6A2}" type="presParOf" srcId="{5DC06E27-8056-4B4B-969B-04C58F451188}" destId="{BF941527-FEAC-4BE6-A042-8285C4D3622C}" srcOrd="0" destOrd="0" presId="urn:microsoft.com/office/officeart/2005/8/layout/lProcess2"/>
    <dgm:cxn modelId="{C234CA7E-64A0-4281-BE34-F4ACCDBA3430}" type="presParOf" srcId="{BF941527-FEAC-4BE6-A042-8285C4D3622C}" destId="{558D0A0F-C981-4546-9CE0-D88D97BE9C9B}" srcOrd="0" destOrd="0" presId="urn:microsoft.com/office/officeart/2005/8/layout/lProcess2"/>
    <dgm:cxn modelId="{64B16B05-F44E-4891-96EC-371422FE7AAC}" type="presParOf" srcId="{BF941527-FEAC-4BE6-A042-8285C4D3622C}" destId="{397B93CD-7CCC-4432-9CAF-E808D146A123}" srcOrd="1" destOrd="0" presId="urn:microsoft.com/office/officeart/2005/8/layout/lProcess2"/>
    <dgm:cxn modelId="{DC34090C-3C3F-412A-ADE3-479CB6FECD0A}" type="presParOf" srcId="{BF941527-FEAC-4BE6-A042-8285C4D3622C}" destId="{C0E94985-E2CD-4208-97F5-F78E68DF95C0}" srcOrd="2" destOrd="0" presId="urn:microsoft.com/office/officeart/2005/8/layout/lProcess2"/>
    <dgm:cxn modelId="{BB77D30E-EAA4-46AF-9DC0-622B0FA70B23}" type="presParOf" srcId="{C0E94985-E2CD-4208-97F5-F78E68DF95C0}" destId="{C799A1A2-EDBF-41C2-B8AC-E9F3FB5C4032}" srcOrd="0" destOrd="0" presId="urn:microsoft.com/office/officeart/2005/8/layout/lProcess2"/>
    <dgm:cxn modelId="{F2BB158B-73F8-4CDF-B3B8-31A3A4E059E8}" type="presParOf" srcId="{C799A1A2-EDBF-41C2-B8AC-E9F3FB5C4032}" destId="{871B9DEE-B678-4D97-B49A-96FF49CFEEC1}" srcOrd="0" destOrd="0" presId="urn:microsoft.com/office/officeart/2005/8/layout/lProcess2"/>
    <dgm:cxn modelId="{5E2FDF7C-B570-45BD-B3B8-991F77FEDE56}" type="presParOf" srcId="{C799A1A2-EDBF-41C2-B8AC-E9F3FB5C4032}" destId="{804C491B-B17B-479F-A5B8-547933968D70}" srcOrd="1" destOrd="0" presId="urn:microsoft.com/office/officeart/2005/8/layout/lProcess2"/>
    <dgm:cxn modelId="{F4722754-C9F7-4E96-825E-5E54323E4836}" type="presParOf" srcId="{C799A1A2-EDBF-41C2-B8AC-E9F3FB5C4032}" destId="{EFD7002B-C4DB-4FB6-94D4-46D93C7F0D9B}" srcOrd="2" destOrd="0" presId="urn:microsoft.com/office/officeart/2005/8/layout/lProcess2"/>
    <dgm:cxn modelId="{02E211EF-4E6B-4B61-B6C5-E69FDD125286}" type="presParOf" srcId="{C799A1A2-EDBF-41C2-B8AC-E9F3FB5C4032}" destId="{6790309C-4E05-428D-9AB8-EDFD4A070C27}" srcOrd="3" destOrd="0" presId="urn:microsoft.com/office/officeart/2005/8/layout/lProcess2"/>
    <dgm:cxn modelId="{32977D8B-596E-4676-9152-38E7AE10433C}" type="presParOf" srcId="{C799A1A2-EDBF-41C2-B8AC-E9F3FB5C4032}" destId="{82EB694C-C765-4D6F-A370-AD20082BD005}" srcOrd="4" destOrd="0" presId="urn:microsoft.com/office/officeart/2005/8/layout/lProcess2"/>
    <dgm:cxn modelId="{39504E4D-F0C1-4BE2-8856-7E564280CFC5}" type="presParOf" srcId="{C799A1A2-EDBF-41C2-B8AC-E9F3FB5C4032}" destId="{E889C8E3-093B-4DC4-A3D1-2A8355DB23B8}" srcOrd="5" destOrd="0" presId="urn:microsoft.com/office/officeart/2005/8/layout/lProcess2"/>
    <dgm:cxn modelId="{7C4F3078-238B-410B-A91E-797BFCB8116B}" type="presParOf" srcId="{C799A1A2-EDBF-41C2-B8AC-E9F3FB5C4032}" destId="{DBE67DAE-5E21-4783-82E7-376353A5042C}" srcOrd="6" destOrd="0" presId="urn:microsoft.com/office/officeart/2005/8/layout/lProcess2"/>
    <dgm:cxn modelId="{89D02CCA-8E44-4B32-94D0-B09141AD6F27}" type="presParOf" srcId="{5DC06E27-8056-4B4B-969B-04C58F451188}" destId="{8D66AA26-0321-4414-A615-C975963E81F9}" srcOrd="1" destOrd="0" presId="urn:microsoft.com/office/officeart/2005/8/layout/lProcess2"/>
    <dgm:cxn modelId="{592CA307-C6BB-4FFE-8957-8FEC9BA1E784}" type="presParOf" srcId="{5DC06E27-8056-4B4B-969B-04C58F451188}" destId="{3BD61E98-4340-4975-894D-72E3513EA3FF}" srcOrd="2" destOrd="0" presId="urn:microsoft.com/office/officeart/2005/8/layout/lProcess2"/>
    <dgm:cxn modelId="{86BAE39F-4A8A-436A-A17B-3F4AF46FE54B}" type="presParOf" srcId="{3BD61E98-4340-4975-894D-72E3513EA3FF}" destId="{43ED1F9F-8545-45CF-925E-F21D7C27D30E}" srcOrd="0" destOrd="0" presId="urn:microsoft.com/office/officeart/2005/8/layout/lProcess2"/>
    <dgm:cxn modelId="{A40B2400-CC60-45E4-89C9-A45BFA5AD3E7}" type="presParOf" srcId="{3BD61E98-4340-4975-894D-72E3513EA3FF}" destId="{D04C1139-BE2C-4895-9E0A-1107E6F12D7D}" srcOrd="1" destOrd="0" presId="urn:microsoft.com/office/officeart/2005/8/layout/lProcess2"/>
    <dgm:cxn modelId="{DCD17632-8689-4055-ADDD-44D12BBC8324}" type="presParOf" srcId="{3BD61E98-4340-4975-894D-72E3513EA3FF}" destId="{128E666A-4EDD-4E19-BBF8-9FDC5D229514}" srcOrd="2" destOrd="0" presId="urn:microsoft.com/office/officeart/2005/8/layout/lProcess2"/>
    <dgm:cxn modelId="{BCAAC072-0C4A-4F9D-A8EB-C385E49B3A7A}" type="presParOf" srcId="{128E666A-4EDD-4E19-BBF8-9FDC5D229514}" destId="{BBE12034-A1F6-4E51-B1B8-212476696CFC}" srcOrd="0" destOrd="0" presId="urn:microsoft.com/office/officeart/2005/8/layout/lProcess2"/>
    <dgm:cxn modelId="{075C9145-B1CA-4022-9B86-DEF5EA16FF16}" type="presParOf" srcId="{BBE12034-A1F6-4E51-B1B8-212476696CFC}" destId="{7A7418D8-0650-4EAC-BE9C-9C474569D975}" srcOrd="0" destOrd="0" presId="urn:microsoft.com/office/officeart/2005/8/layout/lProcess2"/>
    <dgm:cxn modelId="{EA0824D9-A858-4A2B-8B8F-A1E0353C8DB1}" type="presParOf" srcId="{BBE12034-A1F6-4E51-B1B8-212476696CFC}" destId="{91976EB0-05F2-4BCF-BF7D-F210D546432C}" srcOrd="1" destOrd="0" presId="urn:microsoft.com/office/officeart/2005/8/layout/lProcess2"/>
    <dgm:cxn modelId="{6F4CCD11-F663-4413-9962-4D11E939DEFB}" type="presParOf" srcId="{BBE12034-A1F6-4E51-B1B8-212476696CFC}" destId="{BD8CBA3B-D22C-47EF-B285-4E8906A6F02A}" srcOrd="2" destOrd="0" presId="urn:microsoft.com/office/officeart/2005/8/layout/lProcess2"/>
    <dgm:cxn modelId="{FD887A9A-688A-447E-9A4B-3D239865DD8B}" type="presParOf" srcId="{BBE12034-A1F6-4E51-B1B8-212476696CFC}" destId="{E30CE285-24A0-476A-8AEC-E6BD86F3AD26}" srcOrd="3" destOrd="0" presId="urn:microsoft.com/office/officeart/2005/8/layout/lProcess2"/>
    <dgm:cxn modelId="{8BF89370-3557-4352-BFCD-C86934AE68D0}" type="presParOf" srcId="{BBE12034-A1F6-4E51-B1B8-212476696CFC}" destId="{B3D000F4-4E0D-419F-A6FE-BAB24D8E2F62}" srcOrd="4" destOrd="0" presId="urn:microsoft.com/office/officeart/2005/8/layout/lProcess2"/>
    <dgm:cxn modelId="{202D1EFA-AEF3-4700-A85E-E5CA5FDE45D6}" type="presParOf" srcId="{BBE12034-A1F6-4E51-B1B8-212476696CFC}" destId="{EA4DB500-7C7E-4C99-808D-7BE3A2122CF5}" srcOrd="5" destOrd="0" presId="urn:microsoft.com/office/officeart/2005/8/layout/lProcess2"/>
    <dgm:cxn modelId="{6FE2C742-61C0-4091-B74D-37F83A5380D8}" type="presParOf" srcId="{BBE12034-A1F6-4E51-B1B8-212476696CFC}" destId="{F44A81DB-33F3-4CE4-983B-B7EED46E3D2B}" srcOrd="6" destOrd="0" presId="urn:microsoft.com/office/officeart/2005/8/layout/lProcess2"/>
    <dgm:cxn modelId="{141BDE6D-9B12-4675-80DF-1F09EA64F0F7}" type="presParOf" srcId="{5DC06E27-8056-4B4B-969B-04C58F451188}" destId="{129CA3E2-7820-4E43-9CAF-C763DC77A533}" srcOrd="3" destOrd="0" presId="urn:microsoft.com/office/officeart/2005/8/layout/lProcess2"/>
    <dgm:cxn modelId="{EDEBB5C7-66AD-41D3-9CD6-9F3C7967AC1D}" type="presParOf" srcId="{5DC06E27-8056-4B4B-969B-04C58F451188}" destId="{BF5E464E-DB35-4BE8-8FD3-249D2621CDA5}" srcOrd="4" destOrd="0" presId="urn:microsoft.com/office/officeart/2005/8/layout/lProcess2"/>
    <dgm:cxn modelId="{A78B8068-1A5E-4BFC-8ABE-D112AD2EC777}" type="presParOf" srcId="{BF5E464E-DB35-4BE8-8FD3-249D2621CDA5}" destId="{50121769-513A-4AAF-8803-0C296E685E04}" srcOrd="0" destOrd="0" presId="urn:microsoft.com/office/officeart/2005/8/layout/lProcess2"/>
    <dgm:cxn modelId="{6339AA52-7C14-41C7-B571-BC7D7AEE76C1}" type="presParOf" srcId="{BF5E464E-DB35-4BE8-8FD3-249D2621CDA5}" destId="{E1C02066-12F1-414E-9B8B-183D12C2AA32}" srcOrd="1" destOrd="0" presId="urn:microsoft.com/office/officeart/2005/8/layout/lProcess2"/>
    <dgm:cxn modelId="{F82203EE-0C0B-4EF7-949E-180ED3ABFA38}" type="presParOf" srcId="{BF5E464E-DB35-4BE8-8FD3-249D2621CDA5}" destId="{72A462E6-1E49-48EC-9E5A-815C948AAA8A}" srcOrd="2" destOrd="0" presId="urn:microsoft.com/office/officeart/2005/8/layout/lProcess2"/>
    <dgm:cxn modelId="{0AB17367-1317-4644-9E6E-E7900D71B876}" type="presParOf" srcId="{72A462E6-1E49-48EC-9E5A-815C948AAA8A}" destId="{3B8F0140-B454-4E07-9D5F-65A8BCB7F48A}" srcOrd="0" destOrd="0" presId="urn:microsoft.com/office/officeart/2005/8/layout/lProcess2"/>
    <dgm:cxn modelId="{4868B4D2-F893-47F4-9BCA-2D83C4D81EF7}" type="presParOf" srcId="{3B8F0140-B454-4E07-9D5F-65A8BCB7F48A}" destId="{ACB56E03-334E-4723-BEA9-42ED064CFE53}" srcOrd="0" destOrd="0" presId="urn:microsoft.com/office/officeart/2005/8/layout/lProcess2"/>
    <dgm:cxn modelId="{0C2FB1B1-7DB4-49D8-B6CE-A0794309BF47}" type="presParOf" srcId="{3B8F0140-B454-4E07-9D5F-65A8BCB7F48A}" destId="{0C489FB4-EBAD-42FF-BA7D-2110B902C8F0}" srcOrd="1" destOrd="0" presId="urn:microsoft.com/office/officeart/2005/8/layout/lProcess2"/>
    <dgm:cxn modelId="{783AD7C3-2937-4620-97A7-1B1777A491DF}" type="presParOf" srcId="{3B8F0140-B454-4E07-9D5F-65A8BCB7F48A}" destId="{2268DDBB-A32C-432D-9343-21654A7879D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33241-61EC-452F-962D-F73EEDED482D}">
      <dsp:nvSpPr>
        <dsp:cNvPr id="0" name=""/>
        <dsp:cNvSpPr/>
      </dsp:nvSpPr>
      <dsp:spPr>
        <a:xfrm>
          <a:off x="0" y="436288"/>
          <a:ext cx="8424863" cy="1100385"/>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dirty="0"/>
            <a:t>What are Restorative Approaches?</a:t>
          </a:r>
        </a:p>
      </dsp:txBody>
      <dsp:txXfrm>
        <a:off x="53716" y="490004"/>
        <a:ext cx="8317431" cy="992953"/>
      </dsp:txXfrm>
    </dsp:sp>
    <dsp:sp modelId="{F65324CD-27CF-4B7A-88F5-458B8F057F4B}">
      <dsp:nvSpPr>
        <dsp:cNvPr id="0" name=""/>
        <dsp:cNvSpPr/>
      </dsp:nvSpPr>
      <dsp:spPr>
        <a:xfrm>
          <a:off x="0" y="1646113"/>
          <a:ext cx="8424863" cy="1100385"/>
        </a:xfrm>
        <a:prstGeom prst="roundRect">
          <a:avLst/>
        </a:prstGeom>
        <a:gradFill rotWithShape="0">
          <a:gsLst>
            <a:gs pos="0">
              <a:schemeClr val="accent2">
                <a:hueOff val="-10081593"/>
                <a:satOff val="4384"/>
                <a:lumOff val="1275"/>
                <a:alphaOff val="0"/>
                <a:tint val="62000"/>
                <a:satMod val="180000"/>
              </a:schemeClr>
            </a:gs>
            <a:gs pos="65000">
              <a:schemeClr val="accent2">
                <a:hueOff val="-10081593"/>
                <a:satOff val="4384"/>
                <a:lumOff val="1275"/>
                <a:alphaOff val="0"/>
                <a:tint val="32000"/>
                <a:satMod val="250000"/>
              </a:schemeClr>
            </a:gs>
            <a:gs pos="100000">
              <a:schemeClr val="accent2">
                <a:hueOff val="-10081593"/>
                <a:satOff val="4384"/>
                <a:lumOff val="1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a:t>What we are trying to achieve?</a:t>
          </a:r>
        </a:p>
      </dsp:txBody>
      <dsp:txXfrm>
        <a:off x="53716" y="1699829"/>
        <a:ext cx="8317431" cy="992953"/>
      </dsp:txXfrm>
    </dsp:sp>
    <dsp:sp modelId="{5DF4F8FE-CF68-40F0-88DE-86A3B27588E3}">
      <dsp:nvSpPr>
        <dsp:cNvPr id="0" name=""/>
        <dsp:cNvSpPr/>
      </dsp:nvSpPr>
      <dsp:spPr>
        <a:xfrm>
          <a:off x="0" y="2855938"/>
          <a:ext cx="8424863" cy="1100385"/>
        </a:xfrm>
        <a:prstGeom prst="roundRect">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a:t>How can parents support us?</a:t>
          </a:r>
        </a:p>
      </dsp:txBody>
      <dsp:txXfrm>
        <a:off x="53716" y="2909654"/>
        <a:ext cx="8317431" cy="9929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E586-57D2-4BDB-9051-75D8273DD62C}">
      <dsp:nvSpPr>
        <dsp:cNvPr id="0" name=""/>
        <dsp:cNvSpPr/>
      </dsp:nvSpPr>
      <dsp:spPr>
        <a:xfrm>
          <a:off x="0" y="1167672"/>
          <a:ext cx="8229600" cy="2487485"/>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a:solidFill>
                <a:schemeClr val="tx1">
                  <a:lumMod val="95000"/>
                  <a:lumOff val="5000"/>
                </a:schemeClr>
              </a:solidFill>
              <a:latin typeface="+mj-lt"/>
            </a:rPr>
            <a:t>Why sanctions do not always achieve the results we would like?</a:t>
          </a:r>
        </a:p>
      </dsp:txBody>
      <dsp:txXfrm>
        <a:off x="121429" y="1289101"/>
        <a:ext cx="7986742" cy="22446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E586-57D2-4BDB-9051-75D8273DD62C}">
      <dsp:nvSpPr>
        <dsp:cNvPr id="0" name=""/>
        <dsp:cNvSpPr/>
      </dsp:nvSpPr>
      <dsp:spPr>
        <a:xfrm>
          <a:off x="0" y="1039331"/>
          <a:ext cx="8229600" cy="3137132"/>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b="1" kern="1200" dirty="0">
              <a:solidFill>
                <a:schemeClr val="tx1">
                  <a:lumMod val="95000"/>
                  <a:lumOff val="5000"/>
                </a:schemeClr>
              </a:solidFill>
              <a:latin typeface="+mj-lt"/>
            </a:rPr>
            <a:t>How can parents support us? </a:t>
          </a:r>
        </a:p>
      </dsp:txBody>
      <dsp:txXfrm>
        <a:off x="153142" y="1192473"/>
        <a:ext cx="7923316" cy="28308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A9180-2FB7-4F26-87E3-0EE7A7302584}">
      <dsp:nvSpPr>
        <dsp:cNvPr id="0" name=""/>
        <dsp:cNvSpPr/>
      </dsp:nvSpPr>
      <dsp:spPr>
        <a:xfrm>
          <a:off x="0" y="49694"/>
          <a:ext cx="9144000" cy="1007370"/>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a:t>Take time out - lets everyone  calm down and think about what needs to happen</a:t>
          </a:r>
        </a:p>
      </dsp:txBody>
      <dsp:txXfrm>
        <a:off x="49176" y="98870"/>
        <a:ext cx="9045648" cy="909018"/>
      </dsp:txXfrm>
    </dsp:sp>
    <dsp:sp modelId="{6B5FD4F7-EC6B-451C-9873-23DAABB204A0}">
      <dsp:nvSpPr>
        <dsp:cNvPr id="0" name=""/>
        <dsp:cNvSpPr/>
      </dsp:nvSpPr>
      <dsp:spPr>
        <a:xfrm>
          <a:off x="0" y="1117544"/>
          <a:ext cx="9144000" cy="1007370"/>
        </a:xfrm>
        <a:prstGeom prst="roundRect">
          <a:avLst/>
        </a:prstGeom>
        <a:gradFill rotWithShape="0">
          <a:gsLst>
            <a:gs pos="0">
              <a:schemeClr val="accent2">
                <a:hueOff val="-5040797"/>
                <a:satOff val="2192"/>
                <a:lumOff val="637"/>
                <a:alphaOff val="0"/>
                <a:tint val="62000"/>
                <a:satMod val="180000"/>
              </a:schemeClr>
            </a:gs>
            <a:gs pos="65000">
              <a:schemeClr val="accent2">
                <a:hueOff val="-5040797"/>
                <a:satOff val="2192"/>
                <a:lumOff val="637"/>
                <a:alphaOff val="0"/>
                <a:tint val="32000"/>
                <a:satMod val="250000"/>
              </a:schemeClr>
            </a:gs>
            <a:gs pos="100000">
              <a:schemeClr val="accent2">
                <a:hueOff val="-5040797"/>
                <a:satOff val="2192"/>
                <a:lumOff val="6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a:t>Stay calm and take a deep breath </a:t>
          </a:r>
        </a:p>
      </dsp:txBody>
      <dsp:txXfrm>
        <a:off x="49176" y="1166720"/>
        <a:ext cx="9045648" cy="909018"/>
      </dsp:txXfrm>
    </dsp:sp>
    <dsp:sp modelId="{62CC30B4-0A9D-4415-8DD1-78D074BA4FB7}">
      <dsp:nvSpPr>
        <dsp:cNvPr id="0" name=""/>
        <dsp:cNvSpPr/>
      </dsp:nvSpPr>
      <dsp:spPr>
        <a:xfrm>
          <a:off x="0" y="2185394"/>
          <a:ext cx="9144000" cy="1007370"/>
        </a:xfrm>
        <a:prstGeom prst="roundRect">
          <a:avLst/>
        </a:prstGeom>
        <a:gradFill rotWithShape="0">
          <a:gsLst>
            <a:gs pos="0">
              <a:schemeClr val="accent2">
                <a:hueOff val="-10081593"/>
                <a:satOff val="4384"/>
                <a:lumOff val="1275"/>
                <a:alphaOff val="0"/>
                <a:tint val="62000"/>
                <a:satMod val="180000"/>
              </a:schemeClr>
            </a:gs>
            <a:gs pos="65000">
              <a:schemeClr val="accent2">
                <a:hueOff val="-10081593"/>
                <a:satOff val="4384"/>
                <a:lumOff val="1275"/>
                <a:alphaOff val="0"/>
                <a:tint val="32000"/>
                <a:satMod val="250000"/>
              </a:schemeClr>
            </a:gs>
            <a:gs pos="100000">
              <a:schemeClr val="accent2">
                <a:hueOff val="-10081593"/>
                <a:satOff val="4384"/>
                <a:lumOff val="1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a:t>Use even tone of voice and be aware of body langauage</a:t>
          </a:r>
        </a:p>
      </dsp:txBody>
      <dsp:txXfrm>
        <a:off x="49176" y="2234570"/>
        <a:ext cx="9045648" cy="909018"/>
      </dsp:txXfrm>
    </dsp:sp>
    <dsp:sp modelId="{94B6685B-5BDE-48B8-ACDA-0FB681D0BEE6}">
      <dsp:nvSpPr>
        <dsp:cNvPr id="0" name=""/>
        <dsp:cNvSpPr/>
      </dsp:nvSpPr>
      <dsp:spPr>
        <a:xfrm>
          <a:off x="0" y="3253244"/>
          <a:ext cx="9144000" cy="1007370"/>
        </a:xfrm>
        <a:prstGeom prst="roundRect">
          <a:avLst/>
        </a:prstGeom>
        <a:gradFill rotWithShape="0">
          <a:gsLst>
            <a:gs pos="0">
              <a:schemeClr val="accent2">
                <a:hueOff val="-15122390"/>
                <a:satOff val="6577"/>
                <a:lumOff val="1912"/>
                <a:alphaOff val="0"/>
                <a:tint val="62000"/>
                <a:satMod val="180000"/>
              </a:schemeClr>
            </a:gs>
            <a:gs pos="65000">
              <a:schemeClr val="accent2">
                <a:hueOff val="-15122390"/>
                <a:satOff val="6577"/>
                <a:lumOff val="1912"/>
                <a:alphaOff val="0"/>
                <a:tint val="32000"/>
                <a:satMod val="250000"/>
              </a:schemeClr>
            </a:gs>
            <a:gs pos="100000">
              <a:schemeClr val="accent2">
                <a:hueOff val="-15122390"/>
                <a:satOff val="6577"/>
                <a:lumOff val="19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a:t>Use open questions</a:t>
          </a:r>
        </a:p>
      </dsp:txBody>
      <dsp:txXfrm>
        <a:off x="49176" y="3302420"/>
        <a:ext cx="9045648" cy="909018"/>
      </dsp:txXfrm>
    </dsp:sp>
    <dsp:sp modelId="{9BB08B97-2F42-4F53-8B23-7D8A1434BF1C}">
      <dsp:nvSpPr>
        <dsp:cNvPr id="0" name=""/>
        <dsp:cNvSpPr/>
      </dsp:nvSpPr>
      <dsp:spPr>
        <a:xfrm>
          <a:off x="0" y="4321094"/>
          <a:ext cx="9144000" cy="1173827"/>
        </a:xfrm>
        <a:prstGeom prst="roundRect">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a:t>Try to find out what happened rather than who is to blame</a:t>
          </a:r>
        </a:p>
      </dsp:txBody>
      <dsp:txXfrm>
        <a:off x="57302" y="4378396"/>
        <a:ext cx="9029396" cy="1059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D8315-D20E-44D7-A630-482FAEBE31BF}">
      <dsp:nvSpPr>
        <dsp:cNvPr id="0" name=""/>
        <dsp:cNvSpPr/>
      </dsp:nvSpPr>
      <dsp:spPr>
        <a:xfrm rot="10800000">
          <a:off x="1813189" y="1753"/>
          <a:ext cx="6080760" cy="1126279"/>
        </a:xfrm>
        <a:prstGeom prst="homePlate">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658" tIns="99060" rIns="184912" bIns="99060" numCol="1" spcCol="1270" anchor="ctr" anchorCtr="0">
          <a:noAutofit/>
        </a:bodyPr>
        <a:lstStyle/>
        <a:p>
          <a:pPr lvl="0" algn="ctr" defTabSz="1155700" rtl="0">
            <a:lnSpc>
              <a:spcPct val="90000"/>
            </a:lnSpc>
            <a:spcBef>
              <a:spcPct val="0"/>
            </a:spcBef>
            <a:spcAft>
              <a:spcPct val="35000"/>
            </a:spcAft>
          </a:pPr>
          <a:r>
            <a:rPr lang="en-GB" sz="2600" kern="1200" dirty="0"/>
            <a:t>What happened?</a:t>
          </a:r>
        </a:p>
      </dsp:txBody>
      <dsp:txXfrm rot="10800000">
        <a:off x="2094759" y="1753"/>
        <a:ext cx="5799190" cy="1126279"/>
      </dsp:txXfrm>
    </dsp:sp>
    <dsp:sp modelId="{4E4DC0DE-3501-4429-9CB7-BCB5422FED0A}">
      <dsp:nvSpPr>
        <dsp:cNvPr id="0" name=""/>
        <dsp:cNvSpPr/>
      </dsp:nvSpPr>
      <dsp:spPr>
        <a:xfrm>
          <a:off x="1250050" y="1753"/>
          <a:ext cx="1126279" cy="11262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2F22767-F8A8-4B1C-8879-68CD95EF4462}">
      <dsp:nvSpPr>
        <dsp:cNvPr id="0" name=""/>
        <dsp:cNvSpPr/>
      </dsp:nvSpPr>
      <dsp:spPr>
        <a:xfrm rot="10800000">
          <a:off x="1813189" y="1464235"/>
          <a:ext cx="6080760" cy="1126279"/>
        </a:xfrm>
        <a:prstGeom prst="homePlate">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658" tIns="99060" rIns="184912" bIns="99060" numCol="1" spcCol="1270" anchor="ctr" anchorCtr="0">
          <a:noAutofit/>
        </a:bodyPr>
        <a:lstStyle/>
        <a:p>
          <a:pPr lvl="0" algn="ctr" defTabSz="1155700" rtl="0">
            <a:lnSpc>
              <a:spcPct val="90000"/>
            </a:lnSpc>
            <a:spcBef>
              <a:spcPct val="0"/>
            </a:spcBef>
            <a:spcAft>
              <a:spcPct val="35000"/>
            </a:spcAft>
          </a:pPr>
          <a:r>
            <a:rPr lang="en-GB" sz="2600" kern="1200" dirty="0"/>
            <a:t>How have people been affected?</a:t>
          </a:r>
        </a:p>
      </dsp:txBody>
      <dsp:txXfrm rot="10800000">
        <a:off x="2094759" y="1464235"/>
        <a:ext cx="5799190" cy="1126279"/>
      </dsp:txXfrm>
    </dsp:sp>
    <dsp:sp modelId="{89114751-F4CC-4C42-9346-0B44F451CAFB}">
      <dsp:nvSpPr>
        <dsp:cNvPr id="0" name=""/>
        <dsp:cNvSpPr/>
      </dsp:nvSpPr>
      <dsp:spPr>
        <a:xfrm>
          <a:off x="1250050" y="1464235"/>
          <a:ext cx="1126279" cy="112627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CB8FB288-F73D-48F8-A342-89DFD24F9D8D}">
      <dsp:nvSpPr>
        <dsp:cNvPr id="0" name=""/>
        <dsp:cNvSpPr/>
      </dsp:nvSpPr>
      <dsp:spPr>
        <a:xfrm rot="10800000">
          <a:off x="1813189" y="2926717"/>
          <a:ext cx="6080760" cy="1126279"/>
        </a:xfrm>
        <a:prstGeom prst="homePlate">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658" tIns="99060" rIns="184912" bIns="99060" numCol="1" spcCol="1270" anchor="ctr" anchorCtr="0">
          <a:noAutofit/>
        </a:bodyPr>
        <a:lstStyle/>
        <a:p>
          <a:pPr lvl="0" algn="ctr" defTabSz="1155700" rtl="0">
            <a:lnSpc>
              <a:spcPct val="90000"/>
            </a:lnSpc>
            <a:spcBef>
              <a:spcPct val="0"/>
            </a:spcBef>
            <a:spcAft>
              <a:spcPct val="35000"/>
            </a:spcAft>
          </a:pPr>
          <a:r>
            <a:rPr lang="en-GB" sz="2600" kern="1200" dirty="0"/>
            <a:t>What could put this right?</a:t>
          </a:r>
        </a:p>
      </dsp:txBody>
      <dsp:txXfrm rot="10800000">
        <a:off x="2094759" y="2926717"/>
        <a:ext cx="5799190" cy="1126279"/>
      </dsp:txXfrm>
    </dsp:sp>
    <dsp:sp modelId="{668E47DF-7AB2-4A93-A225-2253E9F6B996}">
      <dsp:nvSpPr>
        <dsp:cNvPr id="0" name=""/>
        <dsp:cNvSpPr/>
      </dsp:nvSpPr>
      <dsp:spPr>
        <a:xfrm>
          <a:off x="1250050" y="2926717"/>
          <a:ext cx="1126279" cy="112627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D56E6088-8A6C-4B58-AC0C-B3E86E4C8F87}">
      <dsp:nvSpPr>
        <dsp:cNvPr id="0" name=""/>
        <dsp:cNvSpPr/>
      </dsp:nvSpPr>
      <dsp:spPr>
        <a:xfrm rot="10800000">
          <a:off x="1813189" y="4389199"/>
          <a:ext cx="6080760" cy="1126279"/>
        </a:xfrm>
        <a:prstGeom prst="homePlate">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658" tIns="99060" rIns="184912" bIns="99060" numCol="1" spcCol="1270" anchor="ctr" anchorCtr="0">
          <a:noAutofit/>
        </a:bodyPr>
        <a:lstStyle/>
        <a:p>
          <a:pPr lvl="0" algn="ctr" defTabSz="1155700" rtl="0">
            <a:lnSpc>
              <a:spcPct val="90000"/>
            </a:lnSpc>
            <a:spcBef>
              <a:spcPct val="0"/>
            </a:spcBef>
            <a:spcAft>
              <a:spcPct val="35000"/>
            </a:spcAft>
          </a:pPr>
          <a:r>
            <a:rPr lang="en-GB" sz="2600" kern="1200"/>
            <a:t>What will you do differently next time?</a:t>
          </a:r>
        </a:p>
      </dsp:txBody>
      <dsp:txXfrm rot="10800000">
        <a:off x="2094759" y="4389199"/>
        <a:ext cx="5799190" cy="1126279"/>
      </dsp:txXfrm>
    </dsp:sp>
    <dsp:sp modelId="{FBC76706-D323-4F44-A94B-1A0F2EDD5161}">
      <dsp:nvSpPr>
        <dsp:cNvPr id="0" name=""/>
        <dsp:cNvSpPr/>
      </dsp:nvSpPr>
      <dsp:spPr>
        <a:xfrm>
          <a:off x="1250050" y="4389199"/>
          <a:ext cx="1126279" cy="112627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E586-57D2-4BDB-9051-75D8273DD62C}">
      <dsp:nvSpPr>
        <dsp:cNvPr id="0" name=""/>
        <dsp:cNvSpPr/>
      </dsp:nvSpPr>
      <dsp:spPr>
        <a:xfrm>
          <a:off x="0" y="546610"/>
          <a:ext cx="8229600" cy="4061901"/>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GB" sz="5400" b="1" kern="1200" dirty="0">
              <a:latin typeface="+mj-lt"/>
            </a:rPr>
            <a:t>What are restorative approaches?</a:t>
          </a:r>
        </a:p>
      </dsp:txBody>
      <dsp:txXfrm>
        <a:off x="198286" y="744896"/>
        <a:ext cx="7833028" cy="3665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0BD1B-1A62-404C-BB76-FEBE44AD08F3}">
      <dsp:nvSpPr>
        <dsp:cNvPr id="0" name=""/>
        <dsp:cNvSpPr/>
      </dsp:nvSpPr>
      <dsp:spPr>
        <a:xfrm>
          <a:off x="4464" y="2285069"/>
          <a:ext cx="1384101" cy="830460"/>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a:t>Respect</a:t>
          </a:r>
          <a:endParaRPr lang="en-GB" sz="1400" kern="1200" dirty="0"/>
        </a:p>
      </dsp:txBody>
      <dsp:txXfrm>
        <a:off x="28787" y="2309392"/>
        <a:ext cx="1335455" cy="781814"/>
      </dsp:txXfrm>
    </dsp:sp>
    <dsp:sp modelId="{9AC2DAE2-57B7-4C57-8D4C-0D6B16542945}">
      <dsp:nvSpPr>
        <dsp:cNvPr id="0" name=""/>
        <dsp:cNvSpPr/>
      </dsp:nvSpPr>
      <dsp:spPr>
        <a:xfrm>
          <a:off x="1526976" y="2528671"/>
          <a:ext cx="293429" cy="343257"/>
        </a:xfrm>
        <a:prstGeom prst="rightArrow">
          <a:avLst>
            <a:gd name="adj1" fmla="val 60000"/>
            <a:gd name="adj2" fmla="val 5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526976" y="2597322"/>
        <a:ext cx="205400" cy="205955"/>
      </dsp:txXfrm>
    </dsp:sp>
    <dsp:sp modelId="{B10E7C7B-2CE8-425B-9F7A-56D07261B62A}">
      <dsp:nvSpPr>
        <dsp:cNvPr id="0" name=""/>
        <dsp:cNvSpPr/>
      </dsp:nvSpPr>
      <dsp:spPr>
        <a:xfrm>
          <a:off x="1942207" y="2285069"/>
          <a:ext cx="1384101" cy="830460"/>
        </a:xfrm>
        <a:prstGeom prst="roundRect">
          <a:avLst>
            <a:gd name="adj" fmla="val 10000"/>
          </a:avLst>
        </a:prstGeom>
        <a:gradFill rotWithShape="0">
          <a:gsLst>
            <a:gs pos="0">
              <a:schemeClr val="accent2">
                <a:hueOff val="-5040797"/>
                <a:satOff val="2192"/>
                <a:lumOff val="637"/>
                <a:alphaOff val="0"/>
                <a:tint val="62000"/>
                <a:satMod val="180000"/>
              </a:schemeClr>
            </a:gs>
            <a:gs pos="65000">
              <a:schemeClr val="accent2">
                <a:hueOff val="-5040797"/>
                <a:satOff val="2192"/>
                <a:lumOff val="637"/>
                <a:alphaOff val="0"/>
                <a:tint val="32000"/>
                <a:satMod val="250000"/>
              </a:schemeClr>
            </a:gs>
            <a:gs pos="100000">
              <a:schemeClr val="accent2">
                <a:hueOff val="-5040797"/>
                <a:satOff val="2192"/>
                <a:lumOff val="6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a:t>Responsibility</a:t>
          </a:r>
          <a:endParaRPr lang="en-GB" sz="1400" kern="1200" dirty="0"/>
        </a:p>
      </dsp:txBody>
      <dsp:txXfrm>
        <a:off x="1966530" y="2309392"/>
        <a:ext cx="1335455" cy="781814"/>
      </dsp:txXfrm>
    </dsp:sp>
    <dsp:sp modelId="{750ED2E0-989C-46DB-B2BA-AFA96BE3AD17}">
      <dsp:nvSpPr>
        <dsp:cNvPr id="0" name=""/>
        <dsp:cNvSpPr/>
      </dsp:nvSpPr>
      <dsp:spPr>
        <a:xfrm>
          <a:off x="3464718" y="2528671"/>
          <a:ext cx="293429" cy="343257"/>
        </a:xfrm>
        <a:prstGeom prst="rightArrow">
          <a:avLst>
            <a:gd name="adj1" fmla="val 60000"/>
            <a:gd name="adj2" fmla="val 50000"/>
          </a:avLst>
        </a:prstGeom>
        <a:gradFill rotWithShape="0">
          <a:gsLst>
            <a:gs pos="0">
              <a:schemeClr val="accent2">
                <a:hueOff val="-6721062"/>
                <a:satOff val="2923"/>
                <a:lumOff val="850"/>
                <a:alphaOff val="0"/>
                <a:tint val="62000"/>
                <a:satMod val="180000"/>
              </a:schemeClr>
            </a:gs>
            <a:gs pos="65000">
              <a:schemeClr val="accent2">
                <a:hueOff val="-6721062"/>
                <a:satOff val="2923"/>
                <a:lumOff val="850"/>
                <a:alphaOff val="0"/>
                <a:tint val="32000"/>
                <a:satMod val="250000"/>
              </a:schemeClr>
            </a:gs>
            <a:gs pos="100000">
              <a:schemeClr val="accent2">
                <a:hueOff val="-6721062"/>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464718" y="2597322"/>
        <a:ext cx="205400" cy="205955"/>
      </dsp:txXfrm>
    </dsp:sp>
    <dsp:sp modelId="{BC233CB5-3D8B-4C51-99CF-58EB61626065}">
      <dsp:nvSpPr>
        <dsp:cNvPr id="0" name=""/>
        <dsp:cNvSpPr/>
      </dsp:nvSpPr>
      <dsp:spPr>
        <a:xfrm>
          <a:off x="3879949" y="2285069"/>
          <a:ext cx="1384101" cy="830460"/>
        </a:xfrm>
        <a:prstGeom prst="roundRect">
          <a:avLst>
            <a:gd name="adj" fmla="val 10000"/>
          </a:avLst>
        </a:prstGeom>
        <a:gradFill rotWithShape="0">
          <a:gsLst>
            <a:gs pos="0">
              <a:schemeClr val="accent2">
                <a:hueOff val="-10081593"/>
                <a:satOff val="4384"/>
                <a:lumOff val="1275"/>
                <a:alphaOff val="0"/>
                <a:tint val="62000"/>
                <a:satMod val="180000"/>
              </a:schemeClr>
            </a:gs>
            <a:gs pos="65000">
              <a:schemeClr val="accent2">
                <a:hueOff val="-10081593"/>
                <a:satOff val="4384"/>
                <a:lumOff val="1275"/>
                <a:alphaOff val="0"/>
                <a:tint val="32000"/>
                <a:satMod val="250000"/>
              </a:schemeClr>
            </a:gs>
            <a:gs pos="100000">
              <a:schemeClr val="accent2">
                <a:hueOff val="-10081593"/>
                <a:satOff val="4384"/>
                <a:lumOff val="1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a:solidFill>
                <a:srgbClr val="FF0000"/>
              </a:solidFill>
            </a:rPr>
            <a:t>Relationships</a:t>
          </a:r>
        </a:p>
      </dsp:txBody>
      <dsp:txXfrm>
        <a:off x="3904272" y="2309392"/>
        <a:ext cx="1335455" cy="781814"/>
      </dsp:txXfrm>
    </dsp:sp>
    <dsp:sp modelId="{F56A3B2C-D300-4200-868B-214DEFDC8672}">
      <dsp:nvSpPr>
        <dsp:cNvPr id="0" name=""/>
        <dsp:cNvSpPr/>
      </dsp:nvSpPr>
      <dsp:spPr>
        <a:xfrm>
          <a:off x="5402460" y="2528671"/>
          <a:ext cx="293429" cy="343257"/>
        </a:xfrm>
        <a:prstGeom prst="rightArrow">
          <a:avLst>
            <a:gd name="adj1" fmla="val 60000"/>
            <a:gd name="adj2" fmla="val 50000"/>
          </a:avLst>
        </a:prstGeom>
        <a:gradFill rotWithShape="0">
          <a:gsLst>
            <a:gs pos="0">
              <a:schemeClr val="accent2">
                <a:hueOff val="-13442124"/>
                <a:satOff val="5846"/>
                <a:lumOff val="1700"/>
                <a:alphaOff val="0"/>
                <a:tint val="62000"/>
                <a:satMod val="180000"/>
              </a:schemeClr>
            </a:gs>
            <a:gs pos="65000">
              <a:schemeClr val="accent2">
                <a:hueOff val="-13442124"/>
                <a:satOff val="5846"/>
                <a:lumOff val="1700"/>
                <a:alphaOff val="0"/>
                <a:tint val="32000"/>
                <a:satMod val="250000"/>
              </a:schemeClr>
            </a:gs>
            <a:gs pos="100000">
              <a:schemeClr val="accent2">
                <a:hueOff val="-13442124"/>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402460" y="2597322"/>
        <a:ext cx="205400" cy="205955"/>
      </dsp:txXfrm>
    </dsp:sp>
    <dsp:sp modelId="{06DE38FC-88A8-4578-8AF2-266266DA0EFC}">
      <dsp:nvSpPr>
        <dsp:cNvPr id="0" name=""/>
        <dsp:cNvSpPr/>
      </dsp:nvSpPr>
      <dsp:spPr>
        <a:xfrm>
          <a:off x="5817691" y="2285069"/>
          <a:ext cx="1384101" cy="830460"/>
        </a:xfrm>
        <a:prstGeom prst="roundRect">
          <a:avLst>
            <a:gd name="adj" fmla="val 10000"/>
          </a:avLst>
        </a:prstGeom>
        <a:gradFill rotWithShape="0">
          <a:gsLst>
            <a:gs pos="0">
              <a:schemeClr val="accent2">
                <a:hueOff val="-15122390"/>
                <a:satOff val="6577"/>
                <a:lumOff val="1912"/>
                <a:alphaOff val="0"/>
                <a:tint val="62000"/>
                <a:satMod val="180000"/>
              </a:schemeClr>
            </a:gs>
            <a:gs pos="65000">
              <a:schemeClr val="accent2">
                <a:hueOff val="-15122390"/>
                <a:satOff val="6577"/>
                <a:lumOff val="1912"/>
                <a:alphaOff val="0"/>
                <a:tint val="32000"/>
                <a:satMod val="250000"/>
              </a:schemeClr>
            </a:gs>
            <a:gs pos="100000">
              <a:schemeClr val="accent2">
                <a:hueOff val="-15122390"/>
                <a:satOff val="6577"/>
                <a:lumOff val="19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a:t>Repair</a:t>
          </a:r>
          <a:endParaRPr lang="en-GB" sz="1400" kern="1200" dirty="0"/>
        </a:p>
      </dsp:txBody>
      <dsp:txXfrm>
        <a:off x="5842014" y="2309392"/>
        <a:ext cx="1335455" cy="781814"/>
      </dsp:txXfrm>
    </dsp:sp>
    <dsp:sp modelId="{A99D927E-77DF-478D-A1DD-C0D5CCA976D5}">
      <dsp:nvSpPr>
        <dsp:cNvPr id="0" name=""/>
        <dsp:cNvSpPr/>
      </dsp:nvSpPr>
      <dsp:spPr>
        <a:xfrm>
          <a:off x="7340203" y="2528671"/>
          <a:ext cx="293429" cy="343257"/>
        </a:xfrm>
        <a:prstGeom prst="rightArrow">
          <a:avLst>
            <a:gd name="adj1" fmla="val 60000"/>
            <a:gd name="adj2" fmla="val 50000"/>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340203" y="2597322"/>
        <a:ext cx="205400" cy="205955"/>
      </dsp:txXfrm>
    </dsp:sp>
    <dsp:sp modelId="{C2A8CA64-FDE5-4ED4-8BD0-B07FBF81FC98}">
      <dsp:nvSpPr>
        <dsp:cNvPr id="0" name=""/>
        <dsp:cNvSpPr/>
      </dsp:nvSpPr>
      <dsp:spPr>
        <a:xfrm>
          <a:off x="7755433" y="2285069"/>
          <a:ext cx="1384101" cy="830460"/>
        </a:xfrm>
        <a:prstGeom prst="roundRect">
          <a:avLst>
            <a:gd name="adj" fmla="val 10000"/>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1" kern="1200" dirty="0"/>
            <a:t>Reintegration</a:t>
          </a:r>
          <a:endParaRPr lang="en-US" sz="1400" kern="1200" dirty="0"/>
        </a:p>
      </dsp:txBody>
      <dsp:txXfrm>
        <a:off x="7779756" y="2309392"/>
        <a:ext cx="1335455" cy="781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9838-38FA-4E61-A6A8-B6BF979197E9}">
      <dsp:nvSpPr>
        <dsp:cNvPr id="0" name=""/>
        <dsp:cNvSpPr/>
      </dsp:nvSpPr>
      <dsp:spPr>
        <a:xfrm>
          <a:off x="0" y="617061"/>
          <a:ext cx="8229600" cy="3291840"/>
        </a:xfrm>
        <a:prstGeom prst="leftRightRibbon">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49C208-017C-44CA-961A-EBF43E0B1AB9}">
      <dsp:nvSpPr>
        <dsp:cNvPr id="0" name=""/>
        <dsp:cNvSpPr/>
      </dsp:nvSpPr>
      <dsp:spPr>
        <a:xfrm>
          <a:off x="987552" y="1193133"/>
          <a:ext cx="2715768" cy="1613001"/>
        </a:xfrm>
        <a:prstGeom prst="rect">
          <a:avLst/>
        </a:prstGeom>
        <a:noFill/>
        <a:ln>
          <a:noFill/>
        </a:ln>
        <a:effectLst>
          <a:outerShdw blurRad="50800" dist="38100" dir="5400000"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31572" rIns="0" bIns="140970" numCol="1" spcCol="1270" anchor="ctr" anchorCtr="0">
          <a:noAutofit/>
        </a:bodyPr>
        <a:lstStyle/>
        <a:p>
          <a:pPr lvl="0" algn="ctr" defTabSz="1644650" rtl="0">
            <a:lnSpc>
              <a:spcPct val="90000"/>
            </a:lnSpc>
            <a:spcBef>
              <a:spcPct val="0"/>
            </a:spcBef>
            <a:spcAft>
              <a:spcPct val="35000"/>
            </a:spcAft>
          </a:pPr>
          <a:r>
            <a:rPr lang="en-GB" sz="3700" kern="1200" dirty="0"/>
            <a:t>Blame and punishment</a:t>
          </a:r>
        </a:p>
      </dsp:txBody>
      <dsp:txXfrm>
        <a:off x="987552" y="1193133"/>
        <a:ext cx="2715768" cy="1613001"/>
      </dsp:txXfrm>
    </dsp:sp>
    <dsp:sp modelId="{149FC10C-9DD4-4077-BB0E-CB0993AD19C5}">
      <dsp:nvSpPr>
        <dsp:cNvPr id="0" name=""/>
        <dsp:cNvSpPr/>
      </dsp:nvSpPr>
      <dsp:spPr>
        <a:xfrm>
          <a:off x="4114800" y="1719827"/>
          <a:ext cx="3209544" cy="1613001"/>
        </a:xfrm>
        <a:prstGeom prst="rect">
          <a:avLst/>
        </a:prstGeom>
        <a:noFill/>
        <a:ln>
          <a:noFill/>
        </a:ln>
        <a:effectLst>
          <a:outerShdw blurRad="50800" dist="38100" dir="5400000"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31572" rIns="0" bIns="140970" numCol="1" spcCol="1270" anchor="ctr" anchorCtr="0">
          <a:noAutofit/>
        </a:bodyPr>
        <a:lstStyle/>
        <a:p>
          <a:pPr lvl="0" algn="ctr" defTabSz="1644650" rtl="0">
            <a:lnSpc>
              <a:spcPct val="90000"/>
            </a:lnSpc>
            <a:spcBef>
              <a:spcPct val="0"/>
            </a:spcBef>
            <a:spcAft>
              <a:spcPct val="35000"/>
            </a:spcAft>
          </a:pPr>
          <a:r>
            <a:rPr lang="en-GB" sz="3700" kern="1200" dirty="0"/>
            <a:t>Put things right</a:t>
          </a:r>
        </a:p>
      </dsp:txBody>
      <dsp:txXfrm>
        <a:off x="4114800" y="1719827"/>
        <a:ext cx="3209544" cy="1613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142B5-64FE-4EB1-93A3-D5111C1306B6}">
      <dsp:nvSpPr>
        <dsp:cNvPr id="0" name=""/>
        <dsp:cNvSpPr/>
      </dsp:nvSpPr>
      <dsp:spPr>
        <a:xfrm>
          <a:off x="8715" y="1221247"/>
          <a:ext cx="1350236" cy="1346544"/>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a:t>Restorative Language</a:t>
          </a:r>
        </a:p>
      </dsp:txBody>
      <dsp:txXfrm>
        <a:off x="48154" y="1260686"/>
        <a:ext cx="1271358" cy="1267666"/>
      </dsp:txXfrm>
    </dsp:sp>
    <dsp:sp modelId="{BC6B0BEE-A48A-4553-B43D-9D19E8398133}">
      <dsp:nvSpPr>
        <dsp:cNvPr id="0" name=""/>
        <dsp:cNvSpPr/>
      </dsp:nvSpPr>
      <dsp:spPr>
        <a:xfrm>
          <a:off x="1493975" y="1727090"/>
          <a:ext cx="286250" cy="334858"/>
        </a:xfrm>
        <a:prstGeom prs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493975" y="1794062"/>
        <a:ext cx="200375" cy="200914"/>
      </dsp:txXfrm>
    </dsp:sp>
    <dsp:sp modelId="{630ADF4E-A80F-4F87-9668-6F4E7878AE97}">
      <dsp:nvSpPr>
        <dsp:cNvPr id="0" name=""/>
        <dsp:cNvSpPr/>
      </dsp:nvSpPr>
      <dsp:spPr>
        <a:xfrm>
          <a:off x="1899046" y="1221247"/>
          <a:ext cx="1350236" cy="1346544"/>
        </a:xfrm>
        <a:prstGeom prst="roundRect">
          <a:avLst>
            <a:gd name="adj" fmla="val 10000"/>
          </a:avLst>
        </a:prstGeom>
        <a:gradFill rotWithShape="0">
          <a:gsLst>
            <a:gs pos="0">
              <a:schemeClr val="accent3">
                <a:hueOff val="2906152"/>
                <a:satOff val="-9286"/>
                <a:lumOff val="-2353"/>
                <a:alphaOff val="0"/>
                <a:tint val="62000"/>
                <a:satMod val="180000"/>
              </a:schemeClr>
            </a:gs>
            <a:gs pos="65000">
              <a:schemeClr val="accent3">
                <a:hueOff val="2906152"/>
                <a:satOff val="-9286"/>
                <a:lumOff val="-2353"/>
                <a:alphaOff val="0"/>
                <a:tint val="32000"/>
                <a:satMod val="250000"/>
              </a:schemeClr>
            </a:gs>
            <a:gs pos="100000">
              <a:schemeClr val="accent3">
                <a:hueOff val="2906152"/>
                <a:satOff val="-9286"/>
                <a:lumOff val="-23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a:t>Check In and Check Out</a:t>
          </a:r>
        </a:p>
      </dsp:txBody>
      <dsp:txXfrm>
        <a:off x="1938485" y="1260686"/>
        <a:ext cx="1271358" cy="1267666"/>
      </dsp:txXfrm>
    </dsp:sp>
    <dsp:sp modelId="{151D3420-4B67-4759-B004-6EA0E02A2BA0}">
      <dsp:nvSpPr>
        <dsp:cNvPr id="0" name=""/>
        <dsp:cNvSpPr/>
      </dsp:nvSpPr>
      <dsp:spPr>
        <a:xfrm>
          <a:off x="3384306" y="1727090"/>
          <a:ext cx="286250" cy="334858"/>
        </a:xfrm>
        <a:prstGeom prst="rightArrow">
          <a:avLst>
            <a:gd name="adj1" fmla="val 60000"/>
            <a:gd name="adj2" fmla="val 50000"/>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384306" y="1794062"/>
        <a:ext cx="200375" cy="200914"/>
      </dsp:txXfrm>
    </dsp:sp>
    <dsp:sp modelId="{20A659DC-B01F-45AC-8B43-D39C9454720F}">
      <dsp:nvSpPr>
        <dsp:cNvPr id="0" name=""/>
        <dsp:cNvSpPr/>
      </dsp:nvSpPr>
      <dsp:spPr>
        <a:xfrm>
          <a:off x="3789377" y="1221247"/>
          <a:ext cx="1350236" cy="1346544"/>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a:t>Restorative Chats</a:t>
          </a:r>
        </a:p>
      </dsp:txBody>
      <dsp:txXfrm>
        <a:off x="3828816" y="1260686"/>
        <a:ext cx="1271358" cy="1267666"/>
      </dsp:txXfrm>
    </dsp:sp>
    <dsp:sp modelId="{B54E5C66-0266-45AF-A74C-AD3A8E6E91EE}">
      <dsp:nvSpPr>
        <dsp:cNvPr id="0" name=""/>
        <dsp:cNvSpPr/>
      </dsp:nvSpPr>
      <dsp:spPr>
        <a:xfrm>
          <a:off x="5274637" y="1727090"/>
          <a:ext cx="286250" cy="334858"/>
        </a:xfrm>
        <a:prstGeom prst="rightArrow">
          <a:avLst>
            <a:gd name="adj1" fmla="val 60000"/>
            <a:gd name="adj2" fmla="val 50000"/>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74637" y="1794062"/>
        <a:ext cx="200375" cy="200914"/>
      </dsp:txXfrm>
    </dsp:sp>
    <dsp:sp modelId="{61550568-972D-43A8-9387-2648E71ECB78}">
      <dsp:nvSpPr>
        <dsp:cNvPr id="0" name=""/>
        <dsp:cNvSpPr/>
      </dsp:nvSpPr>
      <dsp:spPr>
        <a:xfrm>
          <a:off x="5679708" y="1221247"/>
          <a:ext cx="1350236" cy="1346544"/>
        </a:xfrm>
        <a:prstGeom prst="roundRect">
          <a:avLst>
            <a:gd name="adj" fmla="val 10000"/>
          </a:avLst>
        </a:prstGeom>
        <a:gradFill rotWithShape="0">
          <a:gsLst>
            <a:gs pos="0">
              <a:schemeClr val="accent3">
                <a:hueOff val="8718455"/>
                <a:satOff val="-27859"/>
                <a:lumOff val="-7059"/>
                <a:alphaOff val="0"/>
                <a:tint val="62000"/>
                <a:satMod val="180000"/>
              </a:schemeClr>
            </a:gs>
            <a:gs pos="65000">
              <a:schemeClr val="accent3">
                <a:hueOff val="8718455"/>
                <a:satOff val="-27859"/>
                <a:lumOff val="-7059"/>
                <a:alphaOff val="0"/>
                <a:tint val="32000"/>
                <a:satMod val="250000"/>
              </a:schemeClr>
            </a:gs>
            <a:gs pos="100000">
              <a:schemeClr val="accent3">
                <a:hueOff val="8718455"/>
                <a:satOff val="-27859"/>
                <a:lumOff val="-705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a:t>Classroom Conferencing</a:t>
          </a:r>
        </a:p>
      </dsp:txBody>
      <dsp:txXfrm>
        <a:off x="5719147" y="1260686"/>
        <a:ext cx="1271358" cy="1267666"/>
      </dsp:txXfrm>
    </dsp:sp>
    <dsp:sp modelId="{C1F66BC8-B856-4102-8B14-20CEB96DE9FA}">
      <dsp:nvSpPr>
        <dsp:cNvPr id="0" name=""/>
        <dsp:cNvSpPr/>
      </dsp:nvSpPr>
      <dsp:spPr>
        <a:xfrm>
          <a:off x="7164969" y="1727090"/>
          <a:ext cx="286250" cy="334858"/>
        </a:xfrm>
        <a:prstGeom prs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164969" y="1794062"/>
        <a:ext cx="200375" cy="200914"/>
      </dsp:txXfrm>
    </dsp:sp>
    <dsp:sp modelId="{9DD947FA-E219-474F-87C0-C802048C6035}">
      <dsp:nvSpPr>
        <dsp:cNvPr id="0" name=""/>
        <dsp:cNvSpPr/>
      </dsp:nvSpPr>
      <dsp:spPr>
        <a:xfrm>
          <a:off x="7570040" y="1221247"/>
          <a:ext cx="1350236" cy="1346544"/>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a:t>Restorative Justice Conferencing </a:t>
          </a:r>
        </a:p>
      </dsp:txBody>
      <dsp:txXfrm>
        <a:off x="7609479" y="1260686"/>
        <a:ext cx="1271358" cy="1267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0C126-CA27-4D0D-9613-DAE7FD64D40E}">
      <dsp:nvSpPr>
        <dsp:cNvPr id="0" name=""/>
        <dsp:cNvSpPr/>
      </dsp:nvSpPr>
      <dsp:spPr>
        <a:xfrm>
          <a:off x="-6808775" y="-1041061"/>
          <a:ext cx="8103411" cy="8103411"/>
        </a:xfrm>
        <a:prstGeom prst="blockArc">
          <a:avLst>
            <a:gd name="adj1" fmla="val 18900000"/>
            <a:gd name="adj2" fmla="val 2700000"/>
            <a:gd name="adj3" fmla="val 267"/>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C1C20-DAE9-4E38-A3D6-80829E5832FF}">
      <dsp:nvSpPr>
        <dsp:cNvPr id="0" name=""/>
        <dsp:cNvSpPr/>
      </dsp:nvSpPr>
      <dsp:spPr>
        <a:xfrm>
          <a:off x="677399" y="462916"/>
          <a:ext cx="8061164" cy="926314"/>
        </a:xfrm>
        <a:prstGeom prst="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5262" tIns="60960" rIns="60960" bIns="60960" numCol="1" spcCol="1270" anchor="ctr" anchorCtr="0">
          <a:noAutofit/>
        </a:bodyPr>
        <a:lstStyle/>
        <a:p>
          <a:pPr lvl="0" algn="l" defTabSz="1066800">
            <a:lnSpc>
              <a:spcPct val="90000"/>
            </a:lnSpc>
            <a:spcBef>
              <a:spcPct val="0"/>
            </a:spcBef>
            <a:spcAft>
              <a:spcPct val="35000"/>
            </a:spcAft>
          </a:pPr>
          <a:r>
            <a:rPr lang="en-GB" sz="2400" kern="1200" dirty="0"/>
            <a:t>Fair		</a:t>
          </a:r>
        </a:p>
      </dsp:txBody>
      <dsp:txXfrm>
        <a:off x="677399" y="462916"/>
        <a:ext cx="8061164" cy="926314"/>
      </dsp:txXfrm>
    </dsp:sp>
    <dsp:sp modelId="{C9F66543-83DA-4D07-ABAB-065CAB9D6E31}">
      <dsp:nvSpPr>
        <dsp:cNvPr id="0" name=""/>
        <dsp:cNvSpPr/>
      </dsp:nvSpPr>
      <dsp:spPr>
        <a:xfrm>
          <a:off x="98452" y="347127"/>
          <a:ext cx="1157893" cy="1157893"/>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0D75A01-0479-4B00-8A18-FD8AA09BECD7}">
      <dsp:nvSpPr>
        <dsp:cNvPr id="0" name=""/>
        <dsp:cNvSpPr/>
      </dsp:nvSpPr>
      <dsp:spPr>
        <a:xfrm>
          <a:off x="1208477" y="1852629"/>
          <a:ext cx="7530087" cy="926314"/>
        </a:xfrm>
        <a:prstGeom prst="rect">
          <a:avLst/>
        </a:prstGeom>
        <a:gradFill rotWithShape="0">
          <a:gsLst>
            <a:gs pos="0">
              <a:schemeClr val="accent2">
                <a:hueOff val="-6721062"/>
                <a:satOff val="2923"/>
                <a:lumOff val="850"/>
                <a:alphaOff val="0"/>
                <a:tint val="62000"/>
                <a:satMod val="180000"/>
              </a:schemeClr>
            </a:gs>
            <a:gs pos="65000">
              <a:schemeClr val="accent2">
                <a:hueOff val="-6721062"/>
                <a:satOff val="2923"/>
                <a:lumOff val="850"/>
                <a:alphaOff val="0"/>
                <a:tint val="32000"/>
                <a:satMod val="250000"/>
              </a:schemeClr>
            </a:gs>
            <a:gs pos="100000">
              <a:schemeClr val="accent2">
                <a:hueOff val="-6721062"/>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5262" tIns="60960" rIns="60960" bIns="60960" numCol="1" spcCol="1270" anchor="ctr" anchorCtr="0">
          <a:noAutofit/>
        </a:bodyPr>
        <a:lstStyle/>
        <a:p>
          <a:pPr lvl="0" algn="l" defTabSz="1066800">
            <a:lnSpc>
              <a:spcPct val="90000"/>
            </a:lnSpc>
            <a:spcBef>
              <a:spcPct val="0"/>
            </a:spcBef>
            <a:spcAft>
              <a:spcPct val="35000"/>
            </a:spcAft>
          </a:pPr>
          <a:r>
            <a:rPr lang="en-GB" sz="2400" kern="1200" dirty="0"/>
            <a:t>Needs focused – Looks at the needs of those who have been affected</a:t>
          </a:r>
        </a:p>
      </dsp:txBody>
      <dsp:txXfrm>
        <a:off x="1208477" y="1852629"/>
        <a:ext cx="7530087" cy="926314"/>
      </dsp:txXfrm>
    </dsp:sp>
    <dsp:sp modelId="{D2EBB52B-0A66-421D-B442-A582616433B6}">
      <dsp:nvSpPr>
        <dsp:cNvPr id="0" name=""/>
        <dsp:cNvSpPr/>
      </dsp:nvSpPr>
      <dsp:spPr>
        <a:xfrm>
          <a:off x="629530" y="1736840"/>
          <a:ext cx="1157893" cy="1157893"/>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2">
              <a:hueOff val="-6721062"/>
              <a:satOff val="2923"/>
              <a:lumOff val="850"/>
              <a:alphaOff val="0"/>
            </a:schemeClr>
          </a:solidFill>
          <a:prstDash val="solid"/>
        </a:ln>
        <a:effectLst/>
      </dsp:spPr>
      <dsp:style>
        <a:lnRef idx="1">
          <a:scrgbClr r="0" g="0" b="0"/>
        </a:lnRef>
        <a:fillRef idx="2">
          <a:scrgbClr r="0" g="0" b="0"/>
        </a:fillRef>
        <a:effectRef idx="0">
          <a:scrgbClr r="0" g="0" b="0"/>
        </a:effectRef>
        <a:fontRef idx="minor"/>
      </dsp:style>
    </dsp:sp>
    <dsp:sp modelId="{675466FB-70A3-4664-91DE-7B109CA4AB5B}">
      <dsp:nvSpPr>
        <dsp:cNvPr id="0" name=""/>
        <dsp:cNvSpPr/>
      </dsp:nvSpPr>
      <dsp:spPr>
        <a:xfrm>
          <a:off x="1208477" y="3242343"/>
          <a:ext cx="7530087" cy="926314"/>
        </a:xfrm>
        <a:prstGeom prst="rect">
          <a:avLst/>
        </a:prstGeom>
        <a:gradFill rotWithShape="0">
          <a:gsLst>
            <a:gs pos="0">
              <a:schemeClr val="accent2">
                <a:hueOff val="-13442124"/>
                <a:satOff val="5846"/>
                <a:lumOff val="1700"/>
                <a:alphaOff val="0"/>
                <a:tint val="62000"/>
                <a:satMod val="180000"/>
              </a:schemeClr>
            </a:gs>
            <a:gs pos="65000">
              <a:schemeClr val="accent2">
                <a:hueOff val="-13442124"/>
                <a:satOff val="5846"/>
                <a:lumOff val="1700"/>
                <a:alphaOff val="0"/>
                <a:tint val="32000"/>
                <a:satMod val="250000"/>
              </a:schemeClr>
            </a:gs>
            <a:gs pos="100000">
              <a:schemeClr val="accent2">
                <a:hueOff val="-13442124"/>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5262" tIns="60960" rIns="60960" bIns="60960" numCol="1" spcCol="1270" anchor="ctr" anchorCtr="0">
          <a:noAutofit/>
        </a:bodyPr>
        <a:lstStyle/>
        <a:p>
          <a:pPr lvl="0" algn="l" defTabSz="1066800">
            <a:lnSpc>
              <a:spcPct val="90000"/>
            </a:lnSpc>
            <a:spcBef>
              <a:spcPct val="0"/>
            </a:spcBef>
            <a:spcAft>
              <a:spcPct val="35000"/>
            </a:spcAft>
          </a:pPr>
          <a:r>
            <a:rPr lang="en-GB" sz="2400" kern="1200" dirty="0"/>
            <a:t>Solution focused - Looks at what needs to happen to put things right</a:t>
          </a:r>
        </a:p>
      </dsp:txBody>
      <dsp:txXfrm>
        <a:off x="1208477" y="3242343"/>
        <a:ext cx="7530087" cy="926314"/>
      </dsp:txXfrm>
    </dsp:sp>
    <dsp:sp modelId="{8F781FAA-EEC8-47DC-B00C-58CCC466C1C2}">
      <dsp:nvSpPr>
        <dsp:cNvPr id="0" name=""/>
        <dsp:cNvSpPr/>
      </dsp:nvSpPr>
      <dsp:spPr>
        <a:xfrm>
          <a:off x="629530" y="3126553"/>
          <a:ext cx="1157893" cy="1157893"/>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2">
              <a:hueOff val="-13442124"/>
              <a:satOff val="5846"/>
              <a:lumOff val="1700"/>
              <a:alphaOff val="0"/>
            </a:schemeClr>
          </a:solidFill>
          <a:prstDash val="solid"/>
        </a:ln>
        <a:effectLst/>
      </dsp:spPr>
      <dsp:style>
        <a:lnRef idx="1">
          <a:scrgbClr r="0" g="0" b="0"/>
        </a:lnRef>
        <a:fillRef idx="2">
          <a:scrgbClr r="0" g="0" b="0"/>
        </a:fillRef>
        <a:effectRef idx="0">
          <a:scrgbClr r="0" g="0" b="0"/>
        </a:effectRef>
        <a:fontRef idx="minor"/>
      </dsp:style>
    </dsp:sp>
    <dsp:sp modelId="{284FA18D-D990-40BF-B82D-1B41DFF38F62}">
      <dsp:nvSpPr>
        <dsp:cNvPr id="0" name=""/>
        <dsp:cNvSpPr/>
      </dsp:nvSpPr>
      <dsp:spPr>
        <a:xfrm>
          <a:off x="687798" y="4680521"/>
          <a:ext cx="8061164" cy="926314"/>
        </a:xfrm>
        <a:prstGeom prst="rect">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5262" tIns="60960" rIns="60960" bIns="60960" numCol="1" spcCol="1270" anchor="ctr" anchorCtr="0">
          <a:noAutofit/>
        </a:bodyPr>
        <a:lstStyle/>
        <a:p>
          <a:pPr lvl="0" algn="l" defTabSz="1066800">
            <a:lnSpc>
              <a:spcPct val="90000"/>
            </a:lnSpc>
            <a:spcBef>
              <a:spcPct val="0"/>
            </a:spcBef>
            <a:spcAft>
              <a:spcPct val="35000"/>
            </a:spcAft>
          </a:pPr>
          <a:r>
            <a:rPr lang="en-GB" sz="2400" kern="1200" dirty="0"/>
            <a:t>Create accountability </a:t>
          </a:r>
        </a:p>
      </dsp:txBody>
      <dsp:txXfrm>
        <a:off x="687798" y="4680521"/>
        <a:ext cx="8061164" cy="926314"/>
      </dsp:txXfrm>
    </dsp:sp>
    <dsp:sp modelId="{33420F95-F758-4CA0-8520-E778E80A315D}">
      <dsp:nvSpPr>
        <dsp:cNvPr id="0" name=""/>
        <dsp:cNvSpPr/>
      </dsp:nvSpPr>
      <dsp:spPr>
        <a:xfrm>
          <a:off x="98452" y="4516267"/>
          <a:ext cx="1157893" cy="1157893"/>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2">
              <a:hueOff val="-20163186"/>
              <a:satOff val="8769"/>
              <a:lumOff val="255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E586-57D2-4BDB-9051-75D8273DD62C}">
      <dsp:nvSpPr>
        <dsp:cNvPr id="0" name=""/>
        <dsp:cNvSpPr/>
      </dsp:nvSpPr>
      <dsp:spPr>
        <a:xfrm>
          <a:off x="0" y="65436"/>
          <a:ext cx="8229600" cy="4471067"/>
        </a:xfrm>
        <a:prstGeom prst="round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b="1" kern="1200" dirty="0">
              <a:solidFill>
                <a:schemeClr val="tx1">
                  <a:lumMod val="95000"/>
                  <a:lumOff val="5000"/>
                </a:schemeClr>
              </a:solidFill>
              <a:latin typeface="+mj-lt"/>
            </a:rPr>
            <a:t>So what is going to change?</a:t>
          </a:r>
        </a:p>
      </dsp:txBody>
      <dsp:txXfrm>
        <a:off x="218260" y="283696"/>
        <a:ext cx="7793080" cy="40345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D0A0F-C981-4546-9CE0-D88D97BE9C9B}">
      <dsp:nvSpPr>
        <dsp:cNvPr id="0" name=""/>
        <dsp:cNvSpPr/>
      </dsp:nvSpPr>
      <dsp:spPr>
        <a:xfrm>
          <a:off x="1116" y="0"/>
          <a:ext cx="2902148" cy="6381328"/>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a:t>Everyday Behaviour </a:t>
          </a:r>
          <a:r>
            <a:rPr lang="en-GB" sz="1600" b="1" kern="1200" dirty="0"/>
            <a:t>– Building Skills</a:t>
          </a:r>
          <a:endParaRPr lang="en-GB" sz="1600" kern="1200" dirty="0"/>
        </a:p>
      </dsp:txBody>
      <dsp:txXfrm>
        <a:off x="1116" y="0"/>
        <a:ext cx="2902148" cy="1914398"/>
      </dsp:txXfrm>
    </dsp:sp>
    <dsp:sp modelId="{871B9DEE-B678-4D97-B49A-96FF49CFEEC1}">
      <dsp:nvSpPr>
        <dsp:cNvPr id="0" name=""/>
        <dsp:cNvSpPr/>
      </dsp:nvSpPr>
      <dsp:spPr>
        <a:xfrm>
          <a:off x="291331" y="1914554"/>
          <a:ext cx="2321718" cy="929623"/>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Restorative rules</a:t>
          </a:r>
        </a:p>
      </dsp:txBody>
      <dsp:txXfrm>
        <a:off x="318559" y="1941782"/>
        <a:ext cx="2267262" cy="875167"/>
      </dsp:txXfrm>
    </dsp:sp>
    <dsp:sp modelId="{EFD7002B-C4DB-4FB6-94D4-46D93C7F0D9B}">
      <dsp:nvSpPr>
        <dsp:cNvPr id="0" name=""/>
        <dsp:cNvSpPr/>
      </dsp:nvSpPr>
      <dsp:spPr>
        <a:xfrm>
          <a:off x="291331" y="2987196"/>
          <a:ext cx="2321718" cy="929623"/>
        </a:xfrm>
        <a:prstGeom prst="roundRect">
          <a:avLst>
            <a:gd name="adj" fmla="val 10000"/>
          </a:avLst>
        </a:prstGeom>
        <a:gradFill rotWithShape="0">
          <a:gsLst>
            <a:gs pos="0">
              <a:schemeClr val="accent2">
                <a:hueOff val="-2240354"/>
                <a:satOff val="974"/>
                <a:lumOff val="283"/>
                <a:alphaOff val="0"/>
                <a:tint val="62000"/>
                <a:satMod val="180000"/>
              </a:schemeClr>
            </a:gs>
            <a:gs pos="65000">
              <a:schemeClr val="accent2">
                <a:hueOff val="-2240354"/>
                <a:satOff val="974"/>
                <a:lumOff val="283"/>
                <a:alphaOff val="0"/>
                <a:tint val="32000"/>
                <a:satMod val="250000"/>
              </a:schemeClr>
            </a:gs>
            <a:gs pos="100000">
              <a:schemeClr val="accent2">
                <a:hueOff val="-2240354"/>
                <a:satOff val="974"/>
                <a:lumOff val="28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Restorative language</a:t>
          </a:r>
        </a:p>
      </dsp:txBody>
      <dsp:txXfrm>
        <a:off x="318559" y="3014424"/>
        <a:ext cx="2267262" cy="875167"/>
      </dsp:txXfrm>
    </dsp:sp>
    <dsp:sp modelId="{82EB694C-C765-4D6F-A370-AD20082BD005}">
      <dsp:nvSpPr>
        <dsp:cNvPr id="0" name=""/>
        <dsp:cNvSpPr/>
      </dsp:nvSpPr>
      <dsp:spPr>
        <a:xfrm>
          <a:off x="291331" y="4059839"/>
          <a:ext cx="2321718" cy="929623"/>
        </a:xfrm>
        <a:prstGeom prst="roundRect">
          <a:avLst>
            <a:gd name="adj" fmla="val 10000"/>
          </a:avLst>
        </a:prstGeom>
        <a:gradFill rotWithShape="0">
          <a:gsLst>
            <a:gs pos="0">
              <a:schemeClr val="accent2">
                <a:hueOff val="-4480708"/>
                <a:satOff val="1949"/>
                <a:lumOff val="567"/>
                <a:alphaOff val="0"/>
                <a:tint val="62000"/>
                <a:satMod val="180000"/>
              </a:schemeClr>
            </a:gs>
            <a:gs pos="65000">
              <a:schemeClr val="accent2">
                <a:hueOff val="-4480708"/>
                <a:satOff val="1949"/>
                <a:lumOff val="567"/>
                <a:alphaOff val="0"/>
                <a:tint val="32000"/>
                <a:satMod val="250000"/>
              </a:schemeClr>
            </a:gs>
            <a:gs pos="100000">
              <a:schemeClr val="accent2">
                <a:hueOff val="-4480708"/>
                <a:satOff val="1949"/>
                <a:lumOff val="56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Check in and out</a:t>
          </a:r>
        </a:p>
      </dsp:txBody>
      <dsp:txXfrm>
        <a:off x="318559" y="4087067"/>
        <a:ext cx="2267262" cy="875167"/>
      </dsp:txXfrm>
    </dsp:sp>
    <dsp:sp modelId="{DBE67DAE-5E21-4783-82E7-376353A5042C}">
      <dsp:nvSpPr>
        <dsp:cNvPr id="0" name=""/>
        <dsp:cNvSpPr/>
      </dsp:nvSpPr>
      <dsp:spPr>
        <a:xfrm>
          <a:off x="291331" y="5132482"/>
          <a:ext cx="2321718" cy="929623"/>
        </a:xfrm>
        <a:prstGeom prst="roundRect">
          <a:avLst>
            <a:gd name="adj" fmla="val 10000"/>
          </a:avLst>
        </a:prstGeom>
        <a:gradFill rotWithShape="0">
          <a:gsLst>
            <a:gs pos="0">
              <a:schemeClr val="accent2">
                <a:hueOff val="-6721062"/>
                <a:satOff val="2923"/>
                <a:lumOff val="850"/>
                <a:alphaOff val="0"/>
                <a:tint val="62000"/>
                <a:satMod val="180000"/>
              </a:schemeClr>
            </a:gs>
            <a:gs pos="65000">
              <a:schemeClr val="accent2">
                <a:hueOff val="-6721062"/>
                <a:satOff val="2923"/>
                <a:lumOff val="850"/>
                <a:alphaOff val="0"/>
                <a:tint val="32000"/>
                <a:satMod val="250000"/>
              </a:schemeClr>
            </a:gs>
            <a:gs pos="100000">
              <a:schemeClr val="accent2">
                <a:hueOff val="-6721062"/>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Peer Mediators</a:t>
          </a:r>
        </a:p>
      </dsp:txBody>
      <dsp:txXfrm>
        <a:off x="318559" y="5159710"/>
        <a:ext cx="2267262" cy="875167"/>
      </dsp:txXfrm>
    </dsp:sp>
    <dsp:sp modelId="{43ED1F9F-8545-45CF-925E-F21D7C27D30E}">
      <dsp:nvSpPr>
        <dsp:cNvPr id="0" name=""/>
        <dsp:cNvSpPr/>
      </dsp:nvSpPr>
      <dsp:spPr>
        <a:xfrm>
          <a:off x="3120925" y="0"/>
          <a:ext cx="2902148" cy="6381328"/>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a:t>Everyday Conflict </a:t>
          </a:r>
          <a:r>
            <a:rPr lang="en-GB" sz="1600" b="1" kern="1200" dirty="0"/>
            <a:t>–Behaviour Issues</a:t>
          </a:r>
          <a:endParaRPr lang="en-GB" sz="1600" kern="1200" dirty="0"/>
        </a:p>
      </dsp:txBody>
      <dsp:txXfrm>
        <a:off x="3120925" y="0"/>
        <a:ext cx="2902148" cy="1914398"/>
      </dsp:txXfrm>
    </dsp:sp>
    <dsp:sp modelId="{7A7418D8-0650-4EAC-BE9C-9C474569D975}">
      <dsp:nvSpPr>
        <dsp:cNvPr id="0" name=""/>
        <dsp:cNvSpPr/>
      </dsp:nvSpPr>
      <dsp:spPr>
        <a:xfrm>
          <a:off x="3411140" y="1914554"/>
          <a:ext cx="2321718" cy="929623"/>
        </a:xfrm>
        <a:prstGeom prst="roundRect">
          <a:avLst>
            <a:gd name="adj" fmla="val 10000"/>
          </a:avLst>
        </a:prstGeom>
        <a:gradFill rotWithShape="0">
          <a:gsLst>
            <a:gs pos="0">
              <a:schemeClr val="accent2">
                <a:hueOff val="-8961416"/>
                <a:satOff val="3897"/>
                <a:lumOff val="1133"/>
                <a:alphaOff val="0"/>
                <a:tint val="62000"/>
                <a:satMod val="180000"/>
              </a:schemeClr>
            </a:gs>
            <a:gs pos="65000">
              <a:schemeClr val="accent2">
                <a:hueOff val="-8961416"/>
                <a:satOff val="3897"/>
                <a:lumOff val="1133"/>
                <a:alphaOff val="0"/>
                <a:tint val="32000"/>
                <a:satMod val="250000"/>
              </a:schemeClr>
            </a:gs>
            <a:gs pos="100000">
              <a:schemeClr val="accent2">
                <a:hueOff val="-8961416"/>
                <a:satOff val="3897"/>
                <a:lumOff val="113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Time out</a:t>
          </a:r>
        </a:p>
      </dsp:txBody>
      <dsp:txXfrm>
        <a:off x="3438368" y="1941782"/>
        <a:ext cx="2267262" cy="875167"/>
      </dsp:txXfrm>
    </dsp:sp>
    <dsp:sp modelId="{BD8CBA3B-D22C-47EF-B285-4E8906A6F02A}">
      <dsp:nvSpPr>
        <dsp:cNvPr id="0" name=""/>
        <dsp:cNvSpPr/>
      </dsp:nvSpPr>
      <dsp:spPr>
        <a:xfrm>
          <a:off x="3411140" y="2987196"/>
          <a:ext cx="2321718" cy="929623"/>
        </a:xfrm>
        <a:prstGeom prst="roundRect">
          <a:avLst>
            <a:gd name="adj" fmla="val 10000"/>
          </a:avLst>
        </a:prstGeom>
        <a:gradFill rotWithShape="0">
          <a:gsLst>
            <a:gs pos="0">
              <a:schemeClr val="accent2">
                <a:hueOff val="-11201771"/>
                <a:satOff val="4872"/>
                <a:lumOff val="1417"/>
                <a:alphaOff val="0"/>
                <a:tint val="62000"/>
                <a:satMod val="180000"/>
              </a:schemeClr>
            </a:gs>
            <a:gs pos="65000">
              <a:schemeClr val="accent2">
                <a:hueOff val="-11201771"/>
                <a:satOff val="4872"/>
                <a:lumOff val="1417"/>
                <a:alphaOff val="0"/>
                <a:tint val="32000"/>
                <a:satMod val="250000"/>
              </a:schemeClr>
            </a:gs>
            <a:gs pos="100000">
              <a:schemeClr val="accent2">
                <a:hueOff val="-11201771"/>
                <a:satOff val="4872"/>
                <a:lumOff val="141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Restorative chats</a:t>
          </a:r>
        </a:p>
      </dsp:txBody>
      <dsp:txXfrm>
        <a:off x="3438368" y="3014424"/>
        <a:ext cx="2267262" cy="875167"/>
      </dsp:txXfrm>
    </dsp:sp>
    <dsp:sp modelId="{B3D000F4-4E0D-419F-A6FE-BAB24D8E2F62}">
      <dsp:nvSpPr>
        <dsp:cNvPr id="0" name=""/>
        <dsp:cNvSpPr/>
      </dsp:nvSpPr>
      <dsp:spPr>
        <a:xfrm>
          <a:off x="3411140" y="4059839"/>
          <a:ext cx="2321718" cy="929623"/>
        </a:xfrm>
        <a:prstGeom prst="roundRect">
          <a:avLst>
            <a:gd name="adj" fmla="val 10000"/>
          </a:avLst>
        </a:prstGeom>
        <a:gradFill rotWithShape="0">
          <a:gsLst>
            <a:gs pos="0">
              <a:schemeClr val="accent2">
                <a:hueOff val="-13442124"/>
                <a:satOff val="5846"/>
                <a:lumOff val="1700"/>
                <a:alphaOff val="0"/>
                <a:tint val="62000"/>
                <a:satMod val="180000"/>
              </a:schemeClr>
            </a:gs>
            <a:gs pos="65000">
              <a:schemeClr val="accent2">
                <a:hueOff val="-13442124"/>
                <a:satOff val="5846"/>
                <a:lumOff val="1700"/>
                <a:alphaOff val="0"/>
                <a:tint val="32000"/>
                <a:satMod val="250000"/>
              </a:schemeClr>
            </a:gs>
            <a:gs pos="100000">
              <a:schemeClr val="accent2">
                <a:hueOff val="-13442124"/>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Restorative classroom conference</a:t>
          </a:r>
        </a:p>
      </dsp:txBody>
      <dsp:txXfrm>
        <a:off x="3438368" y="4087067"/>
        <a:ext cx="2267262" cy="875167"/>
      </dsp:txXfrm>
    </dsp:sp>
    <dsp:sp modelId="{F44A81DB-33F3-4CE4-983B-B7EED46E3D2B}">
      <dsp:nvSpPr>
        <dsp:cNvPr id="0" name=""/>
        <dsp:cNvSpPr/>
      </dsp:nvSpPr>
      <dsp:spPr>
        <a:xfrm>
          <a:off x="3411140" y="5132482"/>
          <a:ext cx="2321718" cy="929623"/>
        </a:xfrm>
        <a:prstGeom prst="roundRect">
          <a:avLst>
            <a:gd name="adj" fmla="val 10000"/>
          </a:avLst>
        </a:prstGeom>
        <a:gradFill rotWithShape="0">
          <a:gsLst>
            <a:gs pos="0">
              <a:schemeClr val="accent2">
                <a:hueOff val="-15682478"/>
                <a:satOff val="6820"/>
                <a:lumOff val="1983"/>
                <a:alphaOff val="0"/>
                <a:tint val="62000"/>
                <a:satMod val="180000"/>
              </a:schemeClr>
            </a:gs>
            <a:gs pos="65000">
              <a:schemeClr val="accent2">
                <a:hueOff val="-15682478"/>
                <a:satOff val="6820"/>
                <a:lumOff val="1983"/>
                <a:alphaOff val="0"/>
                <a:tint val="32000"/>
                <a:satMod val="250000"/>
              </a:schemeClr>
            </a:gs>
            <a:gs pos="100000">
              <a:schemeClr val="accent2">
                <a:hueOff val="-15682478"/>
                <a:satOff val="6820"/>
                <a:lumOff val="198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Informal conference</a:t>
          </a:r>
        </a:p>
      </dsp:txBody>
      <dsp:txXfrm>
        <a:off x="3438368" y="5159710"/>
        <a:ext cx="2267262" cy="875167"/>
      </dsp:txXfrm>
    </dsp:sp>
    <dsp:sp modelId="{50121769-513A-4AAF-8803-0C296E685E04}">
      <dsp:nvSpPr>
        <dsp:cNvPr id="0" name=""/>
        <dsp:cNvSpPr/>
      </dsp:nvSpPr>
      <dsp:spPr>
        <a:xfrm>
          <a:off x="6240735" y="0"/>
          <a:ext cx="2902148" cy="6381328"/>
        </a:xfrm>
        <a:prstGeom prst="roundRect">
          <a:avLst>
            <a:gd name="adj" fmla="val 1000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a:t>High Level Conflict – </a:t>
          </a:r>
          <a:r>
            <a:rPr lang="en-GB" sz="1600" b="1" kern="1200" dirty="0"/>
            <a:t>Alternative to Exclusion </a:t>
          </a:r>
          <a:endParaRPr lang="en-GB" sz="1600" kern="1200" dirty="0"/>
        </a:p>
      </dsp:txBody>
      <dsp:txXfrm>
        <a:off x="6240735" y="0"/>
        <a:ext cx="2902148" cy="1914398"/>
      </dsp:txXfrm>
    </dsp:sp>
    <dsp:sp modelId="{ACB56E03-334E-4723-BEA9-42ED064CFE53}">
      <dsp:nvSpPr>
        <dsp:cNvPr id="0" name=""/>
        <dsp:cNvSpPr/>
      </dsp:nvSpPr>
      <dsp:spPr>
        <a:xfrm>
          <a:off x="6530950" y="1916267"/>
          <a:ext cx="2321718" cy="1924057"/>
        </a:xfrm>
        <a:prstGeom prst="roundRect">
          <a:avLst>
            <a:gd name="adj" fmla="val 10000"/>
          </a:avLst>
        </a:prstGeom>
        <a:gradFill rotWithShape="0">
          <a:gsLst>
            <a:gs pos="0">
              <a:schemeClr val="accent2">
                <a:hueOff val="-17922832"/>
                <a:satOff val="7795"/>
                <a:lumOff val="2267"/>
                <a:alphaOff val="0"/>
                <a:tint val="62000"/>
                <a:satMod val="180000"/>
              </a:schemeClr>
            </a:gs>
            <a:gs pos="65000">
              <a:schemeClr val="accent2">
                <a:hueOff val="-17922832"/>
                <a:satOff val="7795"/>
                <a:lumOff val="2267"/>
                <a:alphaOff val="0"/>
                <a:tint val="32000"/>
                <a:satMod val="250000"/>
              </a:schemeClr>
            </a:gs>
            <a:gs pos="100000">
              <a:schemeClr val="accent2">
                <a:hueOff val="-17922832"/>
                <a:satOff val="7795"/>
                <a:lumOff val="226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Formal  conference</a:t>
          </a:r>
        </a:p>
      </dsp:txBody>
      <dsp:txXfrm>
        <a:off x="6587304" y="1972621"/>
        <a:ext cx="2209010" cy="1811349"/>
      </dsp:txXfrm>
    </dsp:sp>
    <dsp:sp modelId="{2268DDBB-A32C-432D-9343-21654A7879D1}">
      <dsp:nvSpPr>
        <dsp:cNvPr id="0" name=""/>
        <dsp:cNvSpPr/>
      </dsp:nvSpPr>
      <dsp:spPr>
        <a:xfrm>
          <a:off x="6530950" y="4136334"/>
          <a:ext cx="2321718" cy="1924057"/>
        </a:xfrm>
        <a:prstGeom prst="roundRect">
          <a:avLst>
            <a:gd name="adj" fmla="val 10000"/>
          </a:avLst>
        </a:prstGeom>
        <a:gradFill rotWithShape="0">
          <a:gsLst>
            <a:gs pos="0">
              <a:schemeClr val="accent2">
                <a:hueOff val="-20163186"/>
                <a:satOff val="8769"/>
                <a:lumOff val="2550"/>
                <a:alphaOff val="0"/>
                <a:tint val="62000"/>
                <a:satMod val="180000"/>
              </a:schemeClr>
            </a:gs>
            <a:gs pos="65000">
              <a:schemeClr val="accent2">
                <a:hueOff val="-20163186"/>
                <a:satOff val="8769"/>
                <a:lumOff val="2550"/>
                <a:alphaOff val="0"/>
                <a:tint val="32000"/>
                <a:satMod val="250000"/>
              </a:schemeClr>
            </a:gs>
            <a:gs pos="100000">
              <a:schemeClr val="accent2">
                <a:hueOff val="-20163186"/>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GB" sz="1600" kern="1200" dirty="0"/>
            <a:t>Restorative sanctions</a:t>
          </a:r>
        </a:p>
      </dsp:txBody>
      <dsp:txXfrm>
        <a:off x="6587304" y="4192688"/>
        <a:ext cx="2209010" cy="18113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D1138F-372B-4C05-BDF6-D7D90A046163}" type="slidenum">
              <a:rPr lang="en-US"/>
              <a:pPr>
                <a:defRPr/>
              </a:pPr>
              <a:t>‹#›</a:t>
            </a:fld>
            <a:endParaRPr lang="en-US"/>
          </a:p>
        </p:txBody>
      </p:sp>
    </p:spTree>
    <p:extLst>
      <p:ext uri="{BB962C8B-B14F-4D97-AF65-F5344CB8AC3E}">
        <p14:creationId xmlns:p14="http://schemas.microsoft.com/office/powerpoint/2010/main" val="1302038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210421-02F3-4B7C-821C-695AE4DE8E7F}" type="slidenum">
              <a:rPr lang="en-US" smtClean="0"/>
              <a:pPr eaLnBrk="1" hangingPunct="1"/>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000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EFAD08-330C-4211-BB27-CB75953634E3}" type="slidenum">
              <a:rPr lang="en-US" smtClean="0"/>
              <a:pPr eaLnBrk="1" hangingPunct="1"/>
              <a:t>4</a:t>
            </a:fld>
            <a:endParaRPr lang="en-US"/>
          </a:p>
        </p:txBody>
      </p:sp>
    </p:spTree>
    <p:extLst>
      <p:ext uri="{BB962C8B-B14F-4D97-AF65-F5344CB8AC3E}">
        <p14:creationId xmlns:p14="http://schemas.microsoft.com/office/powerpoint/2010/main" val="250182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D21E47-A03F-4D1E-B96F-B8552C682C03}" type="slidenum">
              <a:rPr lang="en-US" smtClean="0"/>
              <a:pPr eaLnBrk="1" hangingPunct="1"/>
              <a:t>6</a:t>
            </a:fld>
            <a:endParaRPr lang="en-US"/>
          </a:p>
        </p:txBody>
      </p:sp>
    </p:spTree>
    <p:extLst>
      <p:ext uri="{BB962C8B-B14F-4D97-AF65-F5344CB8AC3E}">
        <p14:creationId xmlns:p14="http://schemas.microsoft.com/office/powerpoint/2010/main" val="92846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5D2059-FBB2-45E2-BCE0-214FE1874193}" type="slidenum">
              <a:rPr lang="en-GB" smtClean="0"/>
              <a:pPr eaLnBrk="1" hangingPunct="1"/>
              <a:t>7</a:t>
            </a:fld>
            <a:endParaRPr lang="en-GB"/>
          </a:p>
        </p:txBody>
      </p:sp>
    </p:spTree>
    <p:extLst>
      <p:ext uri="{BB962C8B-B14F-4D97-AF65-F5344CB8AC3E}">
        <p14:creationId xmlns:p14="http://schemas.microsoft.com/office/powerpoint/2010/main" val="390570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endParaRPr lang="en-GB">
              <a:latin typeface="Arial" pitchFamily="34" charset="0"/>
              <a:cs typeface="Arial" pitchFamily="34" charset="0"/>
            </a:endParaRPr>
          </a:p>
        </p:txBody>
      </p:sp>
      <p:sp>
        <p:nvSpPr>
          <p:cNvPr id="97283" name="Slide Number Placeholder 3"/>
          <p:cNvSpPr>
            <a:spLocks noGrp="1"/>
          </p:cNvSpPr>
          <p:nvPr>
            <p:ph type="sldNum" sz="quarter" idx="5"/>
          </p:nvPr>
        </p:nvSpPr>
        <p:spPr>
          <a:noFill/>
        </p:spPr>
        <p:txBody>
          <a:bodyPr/>
          <a:lstStyle/>
          <a:p>
            <a:fld id="{F3ED0364-AFF7-4B08-9B5E-7B78DD0FBDC3}" type="slidenum">
              <a:rPr lang="en-US" smtClean="0">
                <a:latin typeface="Arial" pitchFamily="34" charset="0"/>
                <a:cs typeface="Arial" pitchFamily="34" charset="0"/>
              </a:rPr>
              <a:pPr/>
              <a:t>16</a:t>
            </a:fld>
            <a:endParaRPr lang="en-US">
              <a:latin typeface="Arial" pitchFamily="34" charset="0"/>
              <a:cs typeface="Arial" pitchFamily="34" charset="0"/>
            </a:endParaRPr>
          </a:p>
        </p:txBody>
      </p:sp>
    </p:spTree>
    <p:extLst>
      <p:ext uri="{BB962C8B-B14F-4D97-AF65-F5344CB8AC3E}">
        <p14:creationId xmlns:p14="http://schemas.microsoft.com/office/powerpoint/2010/main" val="2440200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95EFD29-5184-424D-8094-F5D3C00567CD}" type="slidenum">
              <a:rPr lang="en-US"/>
              <a:pPr>
                <a:defRPr/>
              </a:pPr>
              <a:t>‹#›</a:t>
            </a:fld>
            <a:endParaRPr lang="en-US"/>
          </a:p>
        </p:txBody>
      </p:sp>
    </p:spTree>
    <p:extLst>
      <p:ext uri="{BB962C8B-B14F-4D97-AF65-F5344CB8AC3E}">
        <p14:creationId xmlns:p14="http://schemas.microsoft.com/office/powerpoint/2010/main" val="22370720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A0717A-52F9-4997-94F8-5ADBB19F58A7}" type="slidenum">
              <a:rPr lang="en-US"/>
              <a:pPr>
                <a:defRPr/>
              </a:pPr>
              <a:t>‹#›</a:t>
            </a:fld>
            <a:endParaRPr lang="en-US"/>
          </a:p>
        </p:txBody>
      </p:sp>
    </p:spTree>
    <p:extLst>
      <p:ext uri="{BB962C8B-B14F-4D97-AF65-F5344CB8AC3E}">
        <p14:creationId xmlns:p14="http://schemas.microsoft.com/office/powerpoint/2010/main" val="5504729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7134E3-257B-4723-B8C7-1611D3E04741}" type="slidenum">
              <a:rPr lang="en-US"/>
              <a:pPr>
                <a:defRPr/>
              </a:pPr>
              <a:t>‹#›</a:t>
            </a:fld>
            <a:endParaRPr lang="en-US"/>
          </a:p>
        </p:txBody>
      </p:sp>
    </p:spTree>
    <p:extLst>
      <p:ext uri="{BB962C8B-B14F-4D97-AF65-F5344CB8AC3E}">
        <p14:creationId xmlns:p14="http://schemas.microsoft.com/office/powerpoint/2010/main" val="33977564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7C26FA-857D-40BF-917E-24EE548DEA7E}" type="slidenum">
              <a:rPr lang="en-US"/>
              <a:pPr>
                <a:defRPr/>
              </a:pPr>
              <a:t>‹#›</a:t>
            </a:fld>
            <a:endParaRPr lang="en-US"/>
          </a:p>
        </p:txBody>
      </p:sp>
    </p:spTree>
    <p:extLst>
      <p:ext uri="{BB962C8B-B14F-4D97-AF65-F5344CB8AC3E}">
        <p14:creationId xmlns:p14="http://schemas.microsoft.com/office/powerpoint/2010/main" val="8792754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24E8C60-C2AA-4094-86F6-6EBA6A1E5836}" type="slidenum">
              <a:rPr lang="en-US"/>
              <a:pPr>
                <a:defRPr/>
              </a:pPr>
              <a:t>‹#›</a:t>
            </a:fld>
            <a:endParaRPr lang="en-US"/>
          </a:p>
        </p:txBody>
      </p:sp>
    </p:spTree>
    <p:extLst>
      <p:ext uri="{BB962C8B-B14F-4D97-AF65-F5344CB8AC3E}">
        <p14:creationId xmlns:p14="http://schemas.microsoft.com/office/powerpoint/2010/main" val="9617138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1511969-7099-4801-BD03-991B84209BB1}" type="slidenum">
              <a:rPr lang="en-US"/>
              <a:pPr>
                <a:defRPr/>
              </a:pPr>
              <a:t>‹#›</a:t>
            </a:fld>
            <a:endParaRPr lang="en-US"/>
          </a:p>
        </p:txBody>
      </p:sp>
    </p:spTree>
    <p:extLst>
      <p:ext uri="{BB962C8B-B14F-4D97-AF65-F5344CB8AC3E}">
        <p14:creationId xmlns:p14="http://schemas.microsoft.com/office/powerpoint/2010/main" val="2080126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B97132D-D0D0-46F2-9994-DD887A8D9CEB}" type="slidenum">
              <a:rPr lang="en-US"/>
              <a:pPr>
                <a:defRPr/>
              </a:pPr>
              <a:t>‹#›</a:t>
            </a:fld>
            <a:endParaRPr lang="en-US"/>
          </a:p>
        </p:txBody>
      </p:sp>
    </p:spTree>
    <p:extLst>
      <p:ext uri="{BB962C8B-B14F-4D97-AF65-F5344CB8AC3E}">
        <p14:creationId xmlns:p14="http://schemas.microsoft.com/office/powerpoint/2010/main" val="15772903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C5FB890A-3F1F-4B8A-B833-8996A9FB564D}" type="slidenum">
              <a:rPr lang="en-US"/>
              <a:pPr>
                <a:defRPr/>
              </a:pPr>
              <a:t>‹#›</a:t>
            </a:fld>
            <a:endParaRPr lang="en-US"/>
          </a:p>
        </p:txBody>
      </p:sp>
    </p:spTree>
    <p:extLst>
      <p:ext uri="{BB962C8B-B14F-4D97-AF65-F5344CB8AC3E}">
        <p14:creationId xmlns:p14="http://schemas.microsoft.com/office/powerpoint/2010/main" val="31017361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E5E5E8A-50D8-43C7-8C20-B54B3C09D510}" type="slidenum">
              <a:rPr lang="en-US"/>
              <a:pPr>
                <a:defRPr/>
              </a:pPr>
              <a:t>‹#›</a:t>
            </a:fld>
            <a:endParaRPr lang="en-US"/>
          </a:p>
        </p:txBody>
      </p:sp>
    </p:spTree>
    <p:extLst>
      <p:ext uri="{BB962C8B-B14F-4D97-AF65-F5344CB8AC3E}">
        <p14:creationId xmlns:p14="http://schemas.microsoft.com/office/powerpoint/2010/main" val="21103955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70B160-94F4-4865-9BA2-57AA421A4671}" type="slidenum">
              <a:rPr lang="en-US"/>
              <a:pPr>
                <a:defRPr/>
              </a:pPr>
              <a:t>‹#›</a:t>
            </a:fld>
            <a:endParaRPr lang="en-US"/>
          </a:p>
        </p:txBody>
      </p:sp>
    </p:spTree>
    <p:extLst>
      <p:ext uri="{BB962C8B-B14F-4D97-AF65-F5344CB8AC3E}">
        <p14:creationId xmlns:p14="http://schemas.microsoft.com/office/powerpoint/2010/main" val="13324484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CB8435A-8AF8-4A33-A3F3-0E061A51F1CE}" type="slidenum">
              <a:rPr lang="en-US"/>
              <a:pPr>
                <a:defRPr/>
              </a:pPr>
              <a:t>‹#›</a:t>
            </a:fld>
            <a:endParaRPr lang="en-US"/>
          </a:p>
        </p:txBody>
      </p:sp>
    </p:spTree>
    <p:extLst>
      <p:ext uri="{BB962C8B-B14F-4D97-AF65-F5344CB8AC3E}">
        <p14:creationId xmlns:p14="http://schemas.microsoft.com/office/powerpoint/2010/main" val="903106274"/>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55E2FAA-8D25-4942-A7DE-15F4476533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 id="2147484086" r:id="rId2"/>
    <p:sldLayoutId id="2147484091" r:id="rId3"/>
    <p:sldLayoutId id="2147484092" r:id="rId4"/>
    <p:sldLayoutId id="2147484093" r:id="rId5"/>
    <p:sldLayoutId id="2147484094" r:id="rId6"/>
    <p:sldLayoutId id="2147484087" r:id="rId7"/>
    <p:sldLayoutId id="2147484095" r:id="rId8"/>
    <p:sldLayoutId id="2147484096" r:id="rId9"/>
    <p:sldLayoutId id="2147484088" r:id="rId10"/>
    <p:sldLayoutId id="214748408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44"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Lst>
      </p:bldP>
    </p:bldLst>
  </p:timing>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12948" y="2459931"/>
            <a:ext cx="9144000" cy="2592288"/>
          </a:xfrm>
        </p:spPr>
        <p:txBody>
          <a:bodyPr>
            <a:normAutofit/>
          </a:bodyPr>
          <a:lstStyle/>
          <a:p>
            <a:pPr algn="ctr" eaLnBrk="1" fontAlgn="auto" hangingPunct="1">
              <a:spcAft>
                <a:spcPts val="0"/>
              </a:spcAft>
              <a:defRPr/>
            </a:pPr>
            <a:r>
              <a:rPr lang="en-GB" sz="4000" dirty="0"/>
              <a:t>Restorative Approaches at </a:t>
            </a:r>
            <a:br>
              <a:rPr lang="en-GB" sz="4000" dirty="0"/>
            </a:br>
            <a:r>
              <a:rPr lang="en-GB" sz="4000" dirty="0"/>
              <a:t>The British International School</a:t>
            </a:r>
            <a:br>
              <a:rPr lang="en-GB" sz="4000" dirty="0"/>
            </a:br>
            <a:r>
              <a:rPr lang="en-GB" sz="4000" dirty="0"/>
              <a:t>Budapest </a:t>
            </a:r>
            <a:r>
              <a:rPr lang="en-GB" sz="4400" dirty="0"/>
              <a:t/>
            </a:r>
            <a:br>
              <a:rPr lang="en-GB" sz="4400" dirty="0"/>
            </a:br>
            <a:endParaRPr lang="en-US" sz="4400" dirty="0"/>
          </a:p>
        </p:txBody>
      </p:sp>
      <p:sp>
        <p:nvSpPr>
          <p:cNvPr id="9219" name="Rectangle 3"/>
          <p:cNvSpPr>
            <a:spLocks noGrp="1" noChangeArrowheads="1"/>
          </p:cNvSpPr>
          <p:nvPr>
            <p:ph type="subTitle" idx="1"/>
          </p:nvPr>
        </p:nvSpPr>
        <p:spPr>
          <a:xfrm>
            <a:off x="144537" y="5548362"/>
            <a:ext cx="8620125" cy="1055687"/>
          </a:xfrm>
        </p:spPr>
        <p:txBody>
          <a:bodyPr/>
          <a:lstStyle/>
          <a:p>
            <a:pPr marR="0" eaLnBrk="1" hangingPunct="1">
              <a:lnSpc>
                <a:spcPct val="80000"/>
              </a:lnSpc>
            </a:pPr>
            <a:endParaRPr lang="en-GB" sz="1400" b="1" dirty="0"/>
          </a:p>
          <a:p>
            <a:pPr marR="0" algn="l" eaLnBrk="1" hangingPunct="1">
              <a:lnSpc>
                <a:spcPct val="80000"/>
              </a:lnSpc>
            </a:pPr>
            <a:r>
              <a:rPr lang="en-GB" sz="3200" b="1" dirty="0">
                <a:solidFill>
                  <a:schemeClr val="tx1"/>
                </a:solidFill>
              </a:rPr>
              <a:t>Restorative Justice 4 Schools</a:t>
            </a:r>
          </a:p>
        </p:txBody>
      </p:sp>
      <p:sp>
        <p:nvSpPr>
          <p:cNvPr id="9220" name="Text Box 5"/>
          <p:cNvSpPr txBox="1">
            <a:spLocks noChangeArrowheads="1"/>
          </p:cNvSpPr>
          <p:nvPr/>
        </p:nvSpPr>
        <p:spPr bwMode="auto">
          <a:xfrm>
            <a:off x="1042988" y="4868863"/>
            <a:ext cx="1296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pic>
        <p:nvPicPr>
          <p:cNvPr id="9221" name="Picture 7" descr="C:\Users\Vista\AppData\Local\Microsoft\Windows\Temporary Internet Files\Low\Content.IE5\XYQJEMDI\rj4sch-logo01-v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686" y="184335"/>
            <a:ext cx="2296452" cy="227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724513"/>
            <a:ext cx="2825502" cy="18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hMRERMTExITExMWFh4aGBgXFhscFxsYGRkgHRwfFyAcGyYfGh4kIB4gHzAiJCopMS0sHB4xNTAqNSYrLCoBCQoKDgwOGg8PGTUhHyQtNTQpNSk0NTUyNDUqNCo1NSw1NTUqKjUpLTU1NSwqNSkxMiwpNSwqNSwwLTU1NS8tNf/AABEIAGkAkAMBIgACEQEDEQH/xAAbAAEAAgMBAQAAAAAAAAAAAAAAAwQBBQYCB//EADUQAAIBAwIEAwYGAQUBAAAAAAECEQADEiExBAUTQSJRYQYyQnGBsRQjUpGS0qEWU5PB8BX/xAAaAQEAAgMBAAAAAAAAAAAAAAAAAwQBAgUG/8QAKhEAAgIBAwMBCAMAAAAAAAAAAAECAxESIVEEMUHwBSJhgZGh0eETFLH/2gAMAwEAAhEDEQA/APuNKUoBSlKAUpSgFKVHxLkIxG4UkftWG8LIPHG8QUQsELx2B1jufpVbg+aG4+ItnGJLToPLtrNVeF9p7bKC8q0ajcfSo+C5zatAhjBJLD5Hauc+rrlZBxs93DyvS2J/42k8rc31K1nKea9drkCFWIHfvqa2dXqrY2x1w7EUouLwxSlKkNRSlKAUpSgFKUoBSlKAUpSgFR37eSspMAgifmK9kxXH869pTeuDh7AYgzLgeE47gn4R99ardT1EaY5e78Lk3hByZNx3MMQtnhrYKZAOco8PxGfij/NVrF25w5Tpg3ELN1C76gGSNx4hOgHYVX5cqIoS22Sg6tllJmTqew8q98GuCH8sp43OLNlMsTMydG3A7V5izqpOblnddvHONs+Pn+b6rWMHUcoS0crloY5xkvYEenbetjXzxOM/CE37Jd0Z/GoJcgsQIInRe4I219a7flnNEvpkh+Y7g+teg6Pqo2rS9n/vLKdtbjuXKUpXQIRSlKAUpSgFKUoBSlKAUpSgOK9pudXLztw9qUAkExqTG5nZRvrvWgvXHVFt2HTKV6lx1PjA3gD3R3HrvXfc+5GOIQ4+G5GjeY3xbzH2rg1QJllAxnIsYVSNx6xXmPaFdtdup7p9vx67/Uv0yi47eDz7OwSh4ZrI4cM/UUKwY3J+Gdu0/wCK2N61dFoCwott1SSLxLSpY5FSCd91HYVKnMLdsAvcVFJABOKKSdgPM1m3zhTC3AbFxmKqjuhdsdyoUmflvVGTlLMkvW/1JznuW3wpB4Xo/h8nF0ANq87CfpPrtWy4TiHsXOvZc4GAUIHhPcMdyD2Pp51ni8ZIGM7wIDQe8DQ1tPZTkPVJuvra2A/We+XoPLuampVl12IbfHyvOTSbjGOWdbyzjxftLcAK5DY/+1HrVqsARWa9dFNJJvJzWKUpWTApSlAKUpQClKUAqpzPmAsWy5BbUAAbkmrdeL1lXUqwBB3BrWSbTUXhmV33NLxPtPhbLdMhp0BOnzkfauY47mSX3zdMGjdO/llO/wA67exyWyhkJ8siWj5ZExUvEcvt3Pfto0eYFc2zo77oabLPsTxshF5UTiODtKQoYZxHvhTqO+2/rUicALQhme62RYNcxLrPZTiIFdZc5FYbU2k/aPtXn/T/AA/+0p+cn7mqj9kT39/v8P2Sf2VwcNedAWL5HUQNAI8pGsH/ALroeUe1UkI1pVUDTDt9K3o5RZBB6SSNvCKl4jgbbiGQH7/QjUVZp6C2nLhZ9uPmRyujLuijwPPRcu9MoykiQZBGnYxsa2tVeE5ZbtElFgnckkn9yTVquhTGyMcWPLIZNN7IUpSpjUUpSgNY3OpZhbs3LoQwzLESNwJIkj0qTjucpatLdYNDRCxDa67HyGv0qC3wF+0XFprRR2LDMGVLGTtuJ+VOI5O111Ny6YRIGHhJZveJ0IEjSKAscZzTpoHCNcTHLJSsAfUg15t839zK26ZtC5Ff05TodqhtcpZeGuWMgR4ghPZTsG9R6VJxvKRd6IbEqhlgdj4SPvrQGeK50iG4IJwt5mI2mIHrWeH5qW16LqsTJKEbT2YnWqV/2cE3engivawAA+KZk174DlVy3Ix4dVZYYoGDHQxv60BIntAMUdrVxLbRDnEgZbTBkCs3OewbgFq4wtkhiCsSBJ3adjVdeUX2tJZd7QtrjOIORC9tdBPnWOI9mA/WJxzd8kbXQQNGGxEgz86Au8Zzy3btJdORV4gAa6if8Cp7vMFVrS6nqk4kbaCftVG/yU3XUu+CqmKrbMRI8e422HyqIcmvKtkK6E2XbHKdUIgAx3FAbq7dCqWOgAJPyGta/g+d9Qj8p1VtQ3hIiJ8UGV+tWLC3SrC4bYJ90qCRt3B3rU8P7NkXFYiygEybQYFwQRBEwBr60Bct89yGS2brWv1gDUeYWciPpVuxzFWe4mxtkAzGsidKo8NwPEW1FtblrAaBipzC/KYJ9a9LyFGu3XuKj5sCsjUACDQHr/7ylbZVHdrk4oImFMEnWAKyOfoFcuro1uMkI8Xi93GDBmq1jkly2tooydS2rKQQcGVmmPMRWX5E9zqPcuKLrFSpUeFemZXffXegLXD84l1R7T2i/u5RBjtodD6GrPL+NF62txQQGEgHfeqS8BeuXLbXmtxbMgIDq0RJnbQnSo+V8FxFlEtzZKLoT4sonX0mgNhdtIIyZhkYH5jCSew8X+Kx0kyxybKJjqPMExPvbSKxzLhGuBMWCsrhhIJGnYwRVb8Df6nUD2simBGDRoxII8frWmiPBnLLONvJlzOSiSOo0gHufFtpUbXrIUN1fCVLA9VoKiJI8WwkfvVUcgbqG71fGxbPw+EqwgKO+kLEk7HzqsvsniuKXIHSK4lZUOccmXXScZI8/rTRHgZZs7N+y6sy3clX3iLrQO+vi0rzf4mwgUtdxDiVJutqNNR4tdx+9V73I3uFy9xQXxVsEgYISY1Jkknc9tIrFn2cg25uEpbzxAlWh8SBKsNiD9CPKmiPAyyccbw+QXreIxA6rT4tvi7zVz8IPN/5v/aoOH5WFu3LpJJZpAlgAMQuonEnSZjv6VepojwMsg/CDzf+b/2p+EHm/wDN/wC1T1BwvC4ZeJmyYtqdp7D0pojwMsfhB5v/ADf+1Dwi+b/8j/2qeouK4cXEdCSAylTG+ojSmiPAyyrw16zcJCXciN4usdP5bV5ucTYVFc3oRjCt1Wgn0OWux/aohyu6bZtm5bAwwBW3DYyJ+IwcRGnfXtUK+zUYqLhFtbuYA8LCUKkAqRGpy0Hn500R4GWWH4/hgFJvgBhI/NbUTH6vOpL3EWEEtdgAga3W3IkfF3GtU7PIbluMLiTgyEshM5OWyPj1JnX1rNv2aAxXMlVZD3DQlrDdWBHnp8qaI8DLJjzHhtPzxqJH5rbbfqq+OFHm/wDNv7VUXky9bqEmAiqoyYRjPveLxTPedvWtjTRHgZYpSlbmBSlKAUpSgFKUoBSlKAUpSgFKUoBSlKAUpSgP/9k="/>
          <p:cNvSpPr>
            <a:spLocks noChangeAspect="1" noChangeArrowheads="1"/>
          </p:cNvSpPr>
          <p:nvPr/>
        </p:nvSpPr>
        <p:spPr bwMode="auto">
          <a:xfrm>
            <a:off x="155575" y="-479425"/>
            <a:ext cx="13716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31" y="287910"/>
            <a:ext cx="1917700" cy="1859234"/>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3540478"/>
              </p:ext>
            </p:extLst>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176A5D9B-8E5B-4D2A-9660-B6A25F7E9387}" type="slidenum">
              <a:rPr lang="en-US" smtClean="0">
                <a:solidFill>
                  <a:prstClr val="black"/>
                </a:solidFill>
              </a:rPr>
              <a:pPr>
                <a:defRPr/>
              </a:pPr>
              <a:t>10</a:t>
            </a:fld>
            <a:endParaRPr lang="en-US">
              <a:solidFill>
                <a:prstClr val="black"/>
              </a:solidFill>
            </a:endParaRPr>
          </a:p>
        </p:txBody>
      </p:sp>
      <p:sp>
        <p:nvSpPr>
          <p:cNvPr id="12" name="Left-Right Arrow 11"/>
          <p:cNvSpPr/>
          <p:nvPr/>
        </p:nvSpPr>
        <p:spPr>
          <a:xfrm>
            <a:off x="251520" y="163920"/>
            <a:ext cx="8640960" cy="576064"/>
          </a:xfrm>
          <a:prstGeom prst="leftRightArrow">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43608" y="163920"/>
            <a:ext cx="2664296" cy="523220"/>
          </a:xfrm>
          <a:prstGeom prst="rect">
            <a:avLst/>
          </a:prstGeom>
          <a:noFill/>
        </p:spPr>
        <p:txBody>
          <a:bodyPr wrap="square" rtlCol="0">
            <a:spAutoFit/>
          </a:bodyPr>
          <a:lstStyle/>
          <a:p>
            <a:r>
              <a:rPr lang="en-GB" sz="2800" b="1" dirty="0">
                <a:solidFill>
                  <a:srgbClr val="FF0000"/>
                </a:solidFill>
              </a:rPr>
              <a:t>Informal</a:t>
            </a:r>
          </a:p>
        </p:txBody>
      </p:sp>
      <p:sp>
        <p:nvSpPr>
          <p:cNvPr id="6" name="TextBox 5"/>
          <p:cNvSpPr txBox="1"/>
          <p:nvPr/>
        </p:nvSpPr>
        <p:spPr>
          <a:xfrm>
            <a:off x="5364088" y="163920"/>
            <a:ext cx="2664296" cy="523220"/>
          </a:xfrm>
          <a:prstGeom prst="rect">
            <a:avLst/>
          </a:prstGeom>
          <a:noFill/>
        </p:spPr>
        <p:txBody>
          <a:bodyPr wrap="square" rtlCol="0">
            <a:spAutoFit/>
          </a:bodyPr>
          <a:lstStyle/>
          <a:p>
            <a:pPr algn="r"/>
            <a:r>
              <a:rPr lang="en-GB" sz="2800" b="1" dirty="0">
                <a:solidFill>
                  <a:srgbClr val="FF0000"/>
                </a:solidFill>
              </a:rPr>
              <a:t>Formal</a:t>
            </a:r>
          </a:p>
        </p:txBody>
      </p:sp>
    </p:spTree>
    <p:extLst>
      <p:ext uri="{BB962C8B-B14F-4D97-AF65-F5344CB8AC3E}">
        <p14:creationId xmlns:p14="http://schemas.microsoft.com/office/powerpoint/2010/main" val="653267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21960"/>
          </a:xfrm>
          <a:extLst/>
        </p:spPr>
        <p:txBody>
          <a:bodyPr>
            <a:normAutofit/>
          </a:bodyPr>
          <a:lstStyle/>
          <a:p>
            <a:pPr marL="1600200" lvl="6" indent="0">
              <a:buFont typeface="Wingdings 2"/>
              <a:buNone/>
              <a:defRPr/>
            </a:pPr>
            <a:endParaRPr lang="en-GB" dirty="0"/>
          </a:p>
          <a:p>
            <a:pPr marL="1600200" lvl="6" indent="0">
              <a:buFont typeface="Wingdings 2"/>
              <a:buNone/>
              <a:defRPr/>
            </a:pPr>
            <a:endParaRPr lang="en-GB" dirty="0"/>
          </a:p>
        </p:txBody>
      </p:sp>
      <p:sp>
        <p:nvSpPr>
          <p:cNvPr id="3" name="Title 2"/>
          <p:cNvSpPr>
            <a:spLocks noGrp="1"/>
          </p:cNvSpPr>
          <p:nvPr>
            <p:ph type="title"/>
          </p:nvPr>
        </p:nvSpPr>
        <p:spPr>
          <a:xfrm>
            <a:off x="212629" y="-16729"/>
            <a:ext cx="8474171" cy="1213481"/>
          </a:xfrm>
        </p:spPr>
        <p:txBody>
          <a:bodyPr/>
          <a:lstStyle/>
          <a:p>
            <a:pPr eaLnBrk="1" fontAlgn="auto" hangingPunct="1">
              <a:spcAft>
                <a:spcPts val="0"/>
              </a:spcAft>
              <a:defRPr/>
            </a:pPr>
            <a:r>
              <a:rPr lang="en-GB" dirty="0"/>
              <a:t>Restorative Language</a:t>
            </a:r>
          </a:p>
        </p:txBody>
      </p:sp>
      <p:sp>
        <p:nvSpPr>
          <p:cNvPr id="19460" name="TextBox 4"/>
          <p:cNvSpPr txBox="1">
            <a:spLocks noChangeArrowheads="1"/>
          </p:cNvSpPr>
          <p:nvPr/>
        </p:nvSpPr>
        <p:spPr bwMode="auto">
          <a:xfrm rot="1774111">
            <a:off x="196179" y="1449835"/>
            <a:ext cx="36423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5400" dirty="0">
                <a:solidFill>
                  <a:srgbClr val="FF0000"/>
                </a:solidFill>
                <a:latin typeface="AR CENA" pitchFamily="2" charset="0"/>
              </a:rPr>
              <a:t>What happened? </a:t>
            </a:r>
          </a:p>
        </p:txBody>
      </p:sp>
      <p:sp>
        <p:nvSpPr>
          <p:cNvPr id="19461" name="TextBox 5"/>
          <p:cNvSpPr txBox="1">
            <a:spLocks noChangeArrowheads="1"/>
          </p:cNvSpPr>
          <p:nvPr/>
        </p:nvSpPr>
        <p:spPr bwMode="auto">
          <a:xfrm rot="-1028314">
            <a:off x="338138" y="3571875"/>
            <a:ext cx="229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solidFill>
                  <a:srgbClr val="7030A0"/>
                </a:solidFill>
                <a:latin typeface="AR DESTINE" pitchFamily="2" charset="0"/>
              </a:rPr>
              <a:t>How could you put this right? </a:t>
            </a:r>
          </a:p>
        </p:txBody>
      </p:sp>
      <p:sp>
        <p:nvSpPr>
          <p:cNvPr id="19462" name="TextBox 6"/>
          <p:cNvSpPr txBox="1">
            <a:spLocks noChangeArrowheads="1"/>
          </p:cNvSpPr>
          <p:nvPr/>
        </p:nvSpPr>
        <p:spPr bwMode="auto">
          <a:xfrm>
            <a:off x="4552950" y="2593975"/>
            <a:ext cx="3895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a:solidFill>
                  <a:srgbClr val="FF33CC"/>
                </a:solidFill>
                <a:latin typeface="Bauhaus 93" pitchFamily="82" charset="0"/>
              </a:rPr>
              <a:t>What will you do differently next time? </a:t>
            </a:r>
          </a:p>
        </p:txBody>
      </p:sp>
      <p:sp>
        <p:nvSpPr>
          <p:cNvPr id="19463" name="TextBox 7"/>
          <p:cNvSpPr txBox="1">
            <a:spLocks noChangeArrowheads="1"/>
          </p:cNvSpPr>
          <p:nvPr/>
        </p:nvSpPr>
        <p:spPr bwMode="auto">
          <a:xfrm>
            <a:off x="2760663" y="3683000"/>
            <a:ext cx="43322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200" b="1" i="1">
                <a:solidFill>
                  <a:srgbClr val="00B050"/>
                </a:solidFill>
              </a:rPr>
              <a:t>Where could we start to put it right? </a:t>
            </a:r>
          </a:p>
        </p:txBody>
      </p:sp>
      <p:sp>
        <p:nvSpPr>
          <p:cNvPr id="19464" name="TextBox 8"/>
          <p:cNvSpPr txBox="1">
            <a:spLocks noChangeArrowheads="1"/>
          </p:cNvSpPr>
          <p:nvPr/>
        </p:nvSpPr>
        <p:spPr bwMode="auto">
          <a:xfrm rot="-1431576">
            <a:off x="2655987" y="1362645"/>
            <a:ext cx="4040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600" dirty="0">
                <a:solidFill>
                  <a:srgbClr val="0000FF"/>
                </a:solidFill>
                <a:latin typeface="AR BLANCA" pitchFamily="2" charset="0"/>
              </a:rPr>
              <a:t>How can we help you put this right? </a:t>
            </a:r>
          </a:p>
        </p:txBody>
      </p:sp>
      <p:sp>
        <p:nvSpPr>
          <p:cNvPr id="19465" name="TextBox 9"/>
          <p:cNvSpPr txBox="1">
            <a:spLocks noChangeArrowheads="1"/>
          </p:cNvSpPr>
          <p:nvPr/>
        </p:nvSpPr>
        <p:spPr bwMode="auto">
          <a:xfrm rot="930611">
            <a:off x="1466850" y="5170488"/>
            <a:ext cx="363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600" dirty="0">
                <a:latin typeface="AR DESTINE" pitchFamily="2" charset="0"/>
              </a:rPr>
              <a:t>I can help you put this right? </a:t>
            </a:r>
          </a:p>
        </p:txBody>
      </p:sp>
      <p:sp>
        <p:nvSpPr>
          <p:cNvPr id="11" name="TextBox 10"/>
          <p:cNvSpPr txBox="1"/>
          <p:nvPr/>
        </p:nvSpPr>
        <p:spPr>
          <a:xfrm rot="20470400">
            <a:off x="5494338" y="4597400"/>
            <a:ext cx="3681412" cy="1446213"/>
          </a:xfrm>
          <a:prstGeom prst="rect">
            <a:avLst/>
          </a:prstGeom>
          <a:noFill/>
        </p:spPr>
        <p:txBody>
          <a:bodyPr>
            <a:spAutoFit/>
          </a:bodyPr>
          <a:lstStyle/>
          <a:p>
            <a:pPr>
              <a:defRPr/>
            </a:pPr>
            <a:r>
              <a:rPr lang="en-GB" sz="4400" dirty="0">
                <a:solidFill>
                  <a:schemeClr val="accent4">
                    <a:lumMod val="60000"/>
                    <a:lumOff val="40000"/>
                  </a:schemeClr>
                </a:solidFill>
                <a:latin typeface="AR DESTINE" pitchFamily="2" charset="0"/>
              </a:rPr>
              <a:t>What do you think now? </a:t>
            </a:r>
          </a:p>
        </p:txBody>
      </p:sp>
      <p:sp>
        <p:nvSpPr>
          <p:cNvPr id="19467" name="TextBox 11"/>
          <p:cNvSpPr txBox="1">
            <a:spLocks noChangeArrowheads="1"/>
          </p:cNvSpPr>
          <p:nvPr/>
        </p:nvSpPr>
        <p:spPr bwMode="auto">
          <a:xfrm rot="2734909">
            <a:off x="6079331" y="927894"/>
            <a:ext cx="314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600">
                <a:solidFill>
                  <a:srgbClr val="00B050"/>
                </a:solidFill>
              </a:rPr>
              <a:t>What were you thinking?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80728"/>
          </a:xfrm>
        </p:spPr>
        <p:txBody>
          <a:bodyPr>
            <a:normAutofit fontScale="90000"/>
          </a:bodyPr>
          <a:lstStyle/>
          <a:p>
            <a:r>
              <a:rPr lang="en-GB" b="1" dirty="0"/>
              <a:t>Examples of Restorative Questions </a:t>
            </a:r>
            <a:endParaRPr lang="en-GB" dirty="0"/>
          </a:p>
        </p:txBody>
      </p:sp>
      <p:sp>
        <p:nvSpPr>
          <p:cNvPr id="2" name="Content Placeholder 1"/>
          <p:cNvSpPr>
            <a:spLocks noGrp="1"/>
          </p:cNvSpPr>
          <p:nvPr>
            <p:ph idx="1"/>
          </p:nvPr>
        </p:nvSpPr>
        <p:spPr>
          <a:xfrm>
            <a:off x="0" y="836712"/>
            <a:ext cx="9144000" cy="6021288"/>
          </a:xfrm>
        </p:spPr>
        <p:txBody>
          <a:bodyPr>
            <a:normAutofit fontScale="62500" lnSpcReduction="20000"/>
          </a:bodyPr>
          <a:lstStyle/>
          <a:p>
            <a:pPr marL="171450" lvl="0" indent="-171450"/>
            <a:r>
              <a:rPr lang="EN-GB" sz="3800" dirty="0"/>
              <a:t>What happened? /What else happened? / Where were you when this happened?/What happened just before this?</a:t>
            </a:r>
          </a:p>
          <a:p>
            <a:pPr marL="171450" lvl="0" indent="-171450"/>
            <a:r>
              <a:rPr lang="EN-GB" sz="3800" dirty="0"/>
              <a:t>What did you want to happen?/What were you trying to achieve?</a:t>
            </a:r>
          </a:p>
          <a:p>
            <a:pPr marL="171450" lvl="0" indent="-171450"/>
            <a:r>
              <a:rPr lang="EN-GB" sz="3800" dirty="0"/>
              <a:t>What were you thinking when this happened? / What did you think when X ….? </a:t>
            </a:r>
          </a:p>
          <a:p>
            <a:pPr marL="171450" lvl="0" indent="-171450"/>
            <a:r>
              <a:rPr lang="EN-GB" sz="3800" dirty="0"/>
              <a:t>How can we put this right? / What needs to happen to put this right? / What can you do so X feels happy that this won’t happen again?</a:t>
            </a:r>
          </a:p>
          <a:p>
            <a:pPr marL="171450" lvl="0" indent="-171450"/>
            <a:r>
              <a:rPr lang="EN-GB" sz="3800" dirty="0"/>
              <a:t>What could you do differently next time?</a:t>
            </a:r>
          </a:p>
          <a:p>
            <a:pPr marL="171450" lvl="0" indent="-171450"/>
            <a:r>
              <a:rPr lang="EN-GB" sz="3800" dirty="0"/>
              <a:t>What needs to go on the contract? </a:t>
            </a:r>
          </a:p>
          <a:p>
            <a:pPr marL="171450" lvl="0" indent="-171450"/>
            <a:r>
              <a:rPr lang="EN-GB" sz="3800" dirty="0"/>
              <a:t>How will we know that it's working?/What would that look like to me?</a:t>
            </a:r>
          </a:p>
          <a:p>
            <a:pPr marL="171450" lvl="0" indent="-171450"/>
            <a:r>
              <a:rPr lang="EN-GB" sz="3800" dirty="0"/>
              <a:t>What needs to happen to ensure that this works?</a:t>
            </a:r>
          </a:p>
          <a:p>
            <a:pPr marL="171450" lvl="0" indent="-171450"/>
            <a:r>
              <a:rPr lang="EN-GB" sz="3800" dirty="0"/>
              <a:t>What difference will it make to you if this works/doesn’t work?</a:t>
            </a:r>
          </a:p>
          <a:p>
            <a:pPr marL="0" lvl="0" indent="0">
              <a:buNone/>
            </a:pPr>
            <a:endParaRPr lang="en-GB" sz="3800" dirty="0"/>
          </a:p>
          <a:p>
            <a:endParaRPr lang="en-GB" dirty="0"/>
          </a:p>
        </p:txBody>
      </p:sp>
    </p:spTree>
    <p:extLst>
      <p:ext uri="{BB962C8B-B14F-4D97-AF65-F5344CB8AC3E}">
        <p14:creationId xmlns:p14="http://schemas.microsoft.com/office/powerpoint/2010/main" val="7260009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GB" dirty="0"/>
              <a:t>When considered appropriate your child will be given the opportunity to:</a:t>
            </a:r>
          </a:p>
          <a:p>
            <a:pPr marL="457200" indent="-457200"/>
            <a:r>
              <a:rPr lang="EN-GB" dirty="0"/>
              <a:t>Have their say</a:t>
            </a:r>
          </a:p>
          <a:p>
            <a:pPr marL="457200" indent="-457200"/>
            <a:r>
              <a:rPr lang="EN-GB" dirty="0"/>
              <a:t>Be heard</a:t>
            </a:r>
          </a:p>
          <a:p>
            <a:pPr marL="457200" indent="-457200"/>
            <a:r>
              <a:rPr lang="EN-GB" dirty="0"/>
              <a:t>Be part of the solution</a:t>
            </a:r>
          </a:p>
          <a:p>
            <a:pPr marL="457200" indent="-457200"/>
            <a:r>
              <a:rPr lang="EN-GB" dirty="0"/>
              <a:t>Be central to the response by the school</a:t>
            </a:r>
          </a:p>
          <a:p>
            <a:pPr marL="457200" indent="-457200"/>
            <a:r>
              <a:rPr lang="EN-GB" dirty="0"/>
              <a:t>Receive a genuinely remorseful apology</a:t>
            </a:r>
          </a:p>
          <a:p>
            <a:pPr marL="457200" indent="-457200"/>
            <a:r>
              <a:rPr lang="EN-GB" dirty="0"/>
              <a:t>An acknowledgement that what happened to them was wrong</a:t>
            </a:r>
          </a:p>
          <a:p>
            <a:pPr marL="457200" indent="-457200"/>
            <a:r>
              <a:rPr lang="EN-GB" dirty="0"/>
              <a:t>Explanation from the wrong doer</a:t>
            </a:r>
          </a:p>
          <a:p>
            <a:pPr marL="457200" indent="-457200"/>
            <a:endParaRPr lang="en-GB" dirty="0"/>
          </a:p>
          <a:p>
            <a:pPr marL="109537" indent="0">
              <a:buNone/>
            </a:pPr>
            <a:r>
              <a:rPr lang="EN-GB" dirty="0"/>
              <a:t>	</a:t>
            </a:r>
          </a:p>
        </p:txBody>
      </p:sp>
      <p:sp>
        <p:nvSpPr>
          <p:cNvPr id="3" name="Title 2"/>
          <p:cNvSpPr>
            <a:spLocks noGrp="1"/>
          </p:cNvSpPr>
          <p:nvPr>
            <p:ph type="title"/>
          </p:nvPr>
        </p:nvSpPr>
        <p:spPr>
          <a:xfrm>
            <a:off x="0" y="274638"/>
            <a:ext cx="9144000" cy="1143000"/>
          </a:xfrm>
        </p:spPr>
        <p:txBody>
          <a:bodyPr>
            <a:normAutofit/>
          </a:bodyPr>
          <a:lstStyle/>
          <a:p>
            <a:pPr algn="ctr"/>
            <a:r>
              <a:rPr lang="en-GB" sz="4000" dirty="0"/>
              <a:t>When harm is caused to your child?</a:t>
            </a:r>
          </a:p>
        </p:txBody>
      </p:sp>
    </p:spTree>
    <p:extLst>
      <p:ext uri="{BB962C8B-B14F-4D97-AF65-F5344CB8AC3E}">
        <p14:creationId xmlns:p14="http://schemas.microsoft.com/office/powerpoint/2010/main" val="2665041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42984"/>
            <a:ext cx="8496944" cy="5166336"/>
          </a:xfrm>
        </p:spPr>
        <p:txBody>
          <a:bodyPr>
            <a:normAutofit/>
          </a:bodyPr>
          <a:lstStyle/>
          <a:p>
            <a:pPr marL="365760" indent="-256032" eaLnBrk="1" fontAlgn="auto" hangingPunct="1">
              <a:spcAft>
                <a:spcPts val="0"/>
              </a:spcAft>
              <a:buFont typeface="Wingdings 3"/>
              <a:buChar char=""/>
              <a:defRPr/>
            </a:pPr>
            <a:endParaRPr lang="en-GB" dirty="0"/>
          </a:p>
          <a:p>
            <a:pPr marL="365760" indent="-256032" eaLnBrk="1" fontAlgn="auto" hangingPunct="1">
              <a:spcAft>
                <a:spcPts val="0"/>
              </a:spcAft>
              <a:buFont typeface="Wingdings 3"/>
              <a:buChar char=""/>
              <a:defRPr/>
            </a:pPr>
            <a:r>
              <a:rPr lang="en-GB" dirty="0"/>
              <a:t>   To explain what happened</a:t>
            </a:r>
          </a:p>
          <a:p>
            <a:pPr marL="365760" indent="-256032" eaLnBrk="1" fontAlgn="auto" hangingPunct="1">
              <a:spcAft>
                <a:spcPts val="0"/>
              </a:spcAft>
              <a:buFont typeface="Wingdings 3"/>
              <a:buChar char=""/>
              <a:defRPr/>
            </a:pPr>
            <a:r>
              <a:rPr lang="en-GB" dirty="0"/>
              <a:t>   If they need to put something right</a:t>
            </a:r>
          </a:p>
          <a:p>
            <a:pPr marL="1144079" lvl="3" eaLnBrk="1" fontAlgn="auto" hangingPunct="1">
              <a:spcBef>
                <a:spcPts val="324"/>
              </a:spcBef>
              <a:spcAft>
                <a:spcPts val="0"/>
              </a:spcAft>
              <a:buFont typeface="Verdana"/>
              <a:buChar char="◦"/>
              <a:defRPr/>
            </a:pPr>
            <a:r>
              <a:rPr lang="en-GB" sz="2400" dirty="0"/>
              <a:t>Apologise</a:t>
            </a:r>
          </a:p>
          <a:p>
            <a:pPr marL="1144079" lvl="3" eaLnBrk="1" fontAlgn="auto" hangingPunct="1">
              <a:spcBef>
                <a:spcPts val="324"/>
              </a:spcBef>
              <a:spcAft>
                <a:spcPts val="0"/>
              </a:spcAft>
              <a:buFont typeface="Verdana"/>
              <a:buChar char="◦"/>
              <a:defRPr/>
            </a:pPr>
            <a:r>
              <a:rPr lang="en-GB" sz="2400" dirty="0"/>
              <a:t>Think about how their behaviour affects others and how they can change it</a:t>
            </a:r>
          </a:p>
          <a:p>
            <a:pPr marL="1144079" lvl="3" eaLnBrk="1" fontAlgn="auto" hangingPunct="1">
              <a:spcBef>
                <a:spcPts val="324"/>
              </a:spcBef>
              <a:spcAft>
                <a:spcPts val="0"/>
              </a:spcAft>
              <a:buFont typeface="Verdana"/>
              <a:buChar char="◦"/>
              <a:defRPr/>
            </a:pPr>
            <a:r>
              <a:rPr lang="en-GB" sz="2400" dirty="0"/>
              <a:t>Make a contract</a:t>
            </a:r>
          </a:p>
          <a:p>
            <a:pPr marL="1144079" lvl="3" eaLnBrk="1" fontAlgn="auto" hangingPunct="1">
              <a:spcBef>
                <a:spcPts val="324"/>
              </a:spcBef>
              <a:spcAft>
                <a:spcPts val="0"/>
              </a:spcAft>
              <a:buFont typeface="Verdana"/>
              <a:buChar char="◦"/>
              <a:defRPr/>
            </a:pPr>
            <a:r>
              <a:rPr lang="en-GB" sz="2400" dirty="0"/>
              <a:t>Change their behaviour</a:t>
            </a:r>
          </a:p>
          <a:p>
            <a:pPr marL="365760" indent="-256032" eaLnBrk="1" fontAlgn="auto" hangingPunct="1">
              <a:spcAft>
                <a:spcPts val="0"/>
              </a:spcAft>
              <a:buFont typeface="Wingdings 3"/>
              <a:buChar char=""/>
              <a:defRPr/>
            </a:pPr>
            <a:r>
              <a:rPr lang="en-GB" dirty="0"/>
              <a:t>   Have a follow up meeting to show that they have done the things they have promised to do              </a:t>
            </a:r>
          </a:p>
          <a:p>
            <a:pPr marL="621792" lvl="1" eaLnBrk="1" fontAlgn="auto" hangingPunct="1">
              <a:spcBef>
                <a:spcPts val="324"/>
              </a:spcBef>
              <a:spcAft>
                <a:spcPts val="0"/>
              </a:spcAft>
              <a:buFont typeface="Verdana"/>
              <a:buChar char="◦"/>
              <a:defRPr/>
            </a:pPr>
            <a:endParaRPr lang="en-GB"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GB" dirty="0"/>
              <a:t>When upset is caused your child will be asked 	</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endParaRPr lang="en-GB"/>
          </a:p>
        </p:txBody>
      </p:sp>
      <p:sp>
        <p:nvSpPr>
          <p:cNvPr id="184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 </a:t>
            </a:r>
            <a:endParaRPr lang="en-US"/>
          </a:p>
        </p:txBody>
      </p:sp>
      <p:sp>
        <p:nvSpPr>
          <p:cNvPr id="4" name="Title 3"/>
          <p:cNvSpPr>
            <a:spLocks noGrp="1"/>
          </p:cNvSpPr>
          <p:nvPr>
            <p:ph type="title"/>
          </p:nvPr>
        </p:nvSpPr>
        <p:spPr/>
        <p:txBody>
          <a:bodyPr/>
          <a:lstStyle/>
          <a:p>
            <a:pPr eaLnBrk="1" fontAlgn="auto" hangingPunct="1">
              <a:spcAft>
                <a:spcPts val="0"/>
              </a:spcAft>
              <a:defRPr/>
            </a:pPr>
            <a:endParaRPr lang="en-GB"/>
          </a:p>
        </p:txBody>
      </p:sp>
      <p:graphicFrame>
        <p:nvGraphicFramePr>
          <p:cNvPr id="5" name="Diagram 4"/>
          <p:cNvGraphicFramePr/>
          <p:nvPr>
            <p:extLst>
              <p:ext uri="{D42A27DB-BD31-4B8C-83A1-F6EECF244321}">
                <p14:modId xmlns:p14="http://schemas.microsoft.com/office/powerpoint/2010/main" val="1882993873"/>
              </p:ext>
            </p:extLst>
          </p:nvPr>
        </p:nvGraphicFramePr>
        <p:xfrm>
          <a:off x="467544" y="980728"/>
          <a:ext cx="82296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7813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p:txBody>
          <a:bodyPr/>
          <a:lstStyle/>
          <a:p>
            <a:endParaRPr lang="en-GB"/>
          </a:p>
          <a:p>
            <a:r>
              <a:rPr lang="en-GB"/>
              <a:t>It wasn't me</a:t>
            </a:r>
          </a:p>
          <a:p>
            <a:r>
              <a:rPr lang="en-GB"/>
              <a:t>She was asking for it</a:t>
            </a:r>
          </a:p>
          <a:p>
            <a:r>
              <a:rPr lang="en-GB"/>
              <a:t>He started it</a:t>
            </a:r>
          </a:p>
          <a:p>
            <a:r>
              <a:rPr lang="en-GB"/>
              <a:t>Other teachers let us do it</a:t>
            </a:r>
          </a:p>
          <a:p>
            <a:r>
              <a:rPr lang="en-GB"/>
              <a:t>It’s not fair they didn't listen</a:t>
            </a:r>
          </a:p>
          <a:p>
            <a:r>
              <a:rPr lang="en-GB"/>
              <a:t>He lied about .....</a:t>
            </a:r>
          </a:p>
          <a:p>
            <a:r>
              <a:rPr lang="en-GB"/>
              <a:t>She didn't tell them about .....</a:t>
            </a:r>
          </a:p>
        </p:txBody>
      </p:sp>
      <p:sp>
        <p:nvSpPr>
          <p:cNvPr id="2" name="Title 1"/>
          <p:cNvSpPr>
            <a:spLocks noGrp="1"/>
          </p:cNvSpPr>
          <p:nvPr>
            <p:ph type="title"/>
          </p:nvPr>
        </p:nvSpPr>
        <p:spPr/>
        <p:txBody>
          <a:bodyPr/>
          <a:lstStyle/>
          <a:p>
            <a:pPr algn="ctr">
              <a:defRPr/>
            </a:pPr>
            <a:r>
              <a:rPr lang="en-GB" dirty="0"/>
              <a:t>So Why Do We Need RJ?</a:t>
            </a:r>
          </a:p>
        </p:txBody>
      </p:sp>
      <p:sp>
        <p:nvSpPr>
          <p:cNvPr id="9625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143BD0-210E-4356-AE0D-4F343F68C84C}" type="slidenum">
              <a:rPr lang="en-US" smtClean="0">
                <a:latin typeface="Arial" pitchFamily="34" charset="0"/>
                <a:cs typeface="Arial" pitchFamily="34" charset="0"/>
              </a:rPr>
              <a:pPr/>
              <a:t>16</a:t>
            </a:fld>
            <a:endParaRPr lang="en-US">
              <a:latin typeface="Arial" pitchFamily="34" charset="0"/>
              <a:cs typeface="Arial" pitchFamily="34" charset="0"/>
            </a:endParaRPr>
          </a:p>
        </p:txBody>
      </p:sp>
    </p:spTree>
    <p:extLst>
      <p:ext uri="{BB962C8B-B14F-4D97-AF65-F5344CB8AC3E}">
        <p14:creationId xmlns:p14="http://schemas.microsoft.com/office/powerpoint/2010/main" val="6911934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a:t>Sorry for what….?</a:t>
            </a:r>
          </a:p>
        </p:txBody>
      </p:sp>
      <p:sp>
        <p:nvSpPr>
          <p:cNvPr id="98306" name="Text Placeholder 5"/>
          <p:cNvSpPr>
            <a:spLocks noGrp="1"/>
          </p:cNvSpPr>
          <p:nvPr>
            <p:ph type="body" idx="1"/>
          </p:nvPr>
        </p:nvSpPr>
        <p:spPr/>
        <p:txBody>
          <a:bodyPr/>
          <a:lstStyle/>
          <a:p>
            <a:pPr algn="ctr"/>
            <a:r>
              <a:rPr lang="en-GB"/>
              <a:t>Punitive	</a:t>
            </a:r>
          </a:p>
        </p:txBody>
      </p:sp>
      <p:sp>
        <p:nvSpPr>
          <p:cNvPr id="98307" name="Text Placeholder 7"/>
          <p:cNvSpPr>
            <a:spLocks noGrp="1"/>
          </p:cNvSpPr>
          <p:nvPr>
            <p:ph type="body" sz="half" idx="3"/>
          </p:nvPr>
        </p:nvSpPr>
        <p:spPr/>
        <p:txBody>
          <a:bodyPr/>
          <a:lstStyle/>
          <a:p>
            <a:pPr algn="ctr"/>
            <a:r>
              <a:rPr lang="en-GB"/>
              <a:t>Restorative</a:t>
            </a:r>
          </a:p>
        </p:txBody>
      </p:sp>
      <p:sp>
        <p:nvSpPr>
          <p:cNvPr id="7" name="Content Placeholder 6"/>
          <p:cNvSpPr>
            <a:spLocks noGrp="1"/>
          </p:cNvSpPr>
          <p:nvPr>
            <p:ph sz="quarter" idx="2"/>
          </p:nvPr>
        </p:nvSpPr>
        <p:spPr/>
        <p:txBody>
          <a:bodyPr>
            <a:normAutofit fontScale="92500" lnSpcReduction="10000"/>
          </a:bodyPr>
          <a:lstStyle/>
          <a:p>
            <a:pPr>
              <a:defRPr/>
            </a:pPr>
            <a:r>
              <a:rPr lang="en-GB" dirty="0"/>
              <a:t>That they….</a:t>
            </a:r>
          </a:p>
          <a:p>
            <a:pPr>
              <a:defRPr/>
            </a:pPr>
            <a:endParaRPr lang="en-GB" dirty="0"/>
          </a:p>
          <a:p>
            <a:pPr>
              <a:defRPr/>
            </a:pPr>
            <a:r>
              <a:rPr lang="en-GB" b="1" i="1" dirty="0"/>
              <a:t>They</a:t>
            </a:r>
            <a:r>
              <a:rPr lang="en-GB" dirty="0"/>
              <a:t> got caught</a:t>
            </a:r>
          </a:p>
          <a:p>
            <a:pPr>
              <a:defRPr/>
            </a:pPr>
            <a:r>
              <a:rPr lang="en-GB" b="1" i="1" dirty="0"/>
              <a:t>They</a:t>
            </a:r>
            <a:r>
              <a:rPr lang="en-GB" dirty="0"/>
              <a:t> got punished</a:t>
            </a:r>
          </a:p>
          <a:p>
            <a:pPr>
              <a:defRPr/>
            </a:pPr>
            <a:r>
              <a:rPr lang="en-GB" dirty="0"/>
              <a:t>That people think badly of </a:t>
            </a:r>
            <a:r>
              <a:rPr lang="en-GB" b="1" i="1" dirty="0"/>
              <a:t>them</a:t>
            </a:r>
          </a:p>
          <a:p>
            <a:pPr marL="109728" indent="0">
              <a:buFont typeface="Wingdings 3" pitchFamily="18" charset="2"/>
              <a:buNone/>
              <a:defRPr/>
            </a:pPr>
            <a:r>
              <a:rPr lang="en-GB" b="1" i="1" dirty="0"/>
              <a:t>Which can lead to </a:t>
            </a:r>
          </a:p>
          <a:p>
            <a:pPr>
              <a:defRPr/>
            </a:pPr>
            <a:r>
              <a:rPr lang="en-GB" dirty="0"/>
              <a:t>If only </a:t>
            </a:r>
            <a:r>
              <a:rPr lang="en-GB" b="1" i="1" dirty="0"/>
              <a:t>they</a:t>
            </a:r>
            <a:r>
              <a:rPr lang="en-GB" dirty="0"/>
              <a:t>  had been treated fairly they wouldn’t be in this position</a:t>
            </a:r>
          </a:p>
        </p:txBody>
      </p:sp>
      <p:sp>
        <p:nvSpPr>
          <p:cNvPr id="9" name="Content Placeholder 8"/>
          <p:cNvSpPr>
            <a:spLocks noGrp="1"/>
          </p:cNvSpPr>
          <p:nvPr>
            <p:ph sz="quarter" idx="4"/>
          </p:nvPr>
        </p:nvSpPr>
        <p:spPr/>
        <p:txBody>
          <a:bodyPr>
            <a:normAutofit fontScale="92500" lnSpcReduction="20000"/>
          </a:bodyPr>
          <a:lstStyle/>
          <a:p>
            <a:pPr>
              <a:defRPr/>
            </a:pPr>
            <a:r>
              <a:rPr lang="en-GB" dirty="0"/>
              <a:t>Or that they…</a:t>
            </a:r>
          </a:p>
          <a:p>
            <a:pPr>
              <a:defRPr/>
            </a:pPr>
            <a:endParaRPr lang="en-GB" dirty="0"/>
          </a:p>
          <a:p>
            <a:pPr>
              <a:defRPr/>
            </a:pPr>
            <a:r>
              <a:rPr lang="en-GB" dirty="0"/>
              <a:t>Hurt someone</a:t>
            </a:r>
          </a:p>
          <a:p>
            <a:pPr>
              <a:defRPr/>
            </a:pPr>
            <a:r>
              <a:rPr lang="en-GB" dirty="0"/>
              <a:t>Disappointed someone </a:t>
            </a:r>
          </a:p>
          <a:p>
            <a:pPr>
              <a:defRPr/>
            </a:pPr>
            <a:r>
              <a:rPr lang="en-GB" dirty="0"/>
              <a:t>Affected the learning of others</a:t>
            </a:r>
          </a:p>
          <a:p>
            <a:pPr>
              <a:defRPr/>
            </a:pPr>
            <a:r>
              <a:rPr lang="en-GB" dirty="0"/>
              <a:t>Let themselves and their families down</a:t>
            </a:r>
          </a:p>
          <a:p>
            <a:pPr marL="109728" indent="0">
              <a:buFont typeface="Wingdings 3" pitchFamily="18" charset="2"/>
              <a:buNone/>
              <a:defRPr/>
            </a:pPr>
            <a:r>
              <a:rPr lang="en-GB" b="1" i="1" dirty="0"/>
              <a:t>Which can lead to </a:t>
            </a:r>
          </a:p>
          <a:p>
            <a:pPr>
              <a:defRPr/>
            </a:pPr>
            <a:r>
              <a:rPr lang="en-GB" dirty="0"/>
              <a:t>That they need to </a:t>
            </a:r>
            <a:r>
              <a:rPr lang="en-GB" b="1" i="1" dirty="0"/>
              <a:t>put it right</a:t>
            </a:r>
          </a:p>
          <a:p>
            <a:pPr>
              <a:defRPr/>
            </a:pPr>
            <a:r>
              <a:rPr lang="en-GB" dirty="0"/>
              <a:t>That they need to </a:t>
            </a:r>
            <a:r>
              <a:rPr lang="en-GB" b="1" i="1" dirty="0"/>
              <a:t>take responsibility</a:t>
            </a:r>
          </a:p>
        </p:txBody>
      </p:sp>
      <p:sp>
        <p:nvSpPr>
          <p:cNvPr id="2" name="Slide Number Placeholder 1"/>
          <p:cNvSpPr>
            <a:spLocks noGrp="1"/>
          </p:cNvSpPr>
          <p:nvPr>
            <p:ph type="sldNum" sz="quarter" idx="12"/>
          </p:nvPr>
        </p:nvSpPr>
        <p:spPr/>
        <p:txBody>
          <a:bodyPr/>
          <a:lstStyle/>
          <a:p>
            <a:pPr>
              <a:defRPr/>
            </a:pPr>
            <a:fld id="{088DB0E2-36A9-4350-A52A-EDC5CE1763EE}" type="slidenum">
              <a:rPr lang="en-US" smtClean="0"/>
              <a:pPr>
                <a:defRPr/>
              </a:pPr>
              <a:t>17</a:t>
            </a:fld>
            <a:endParaRPr lang="en-US"/>
          </a:p>
        </p:txBody>
      </p:sp>
    </p:spTree>
    <p:extLst>
      <p:ext uri="{BB962C8B-B14F-4D97-AF65-F5344CB8AC3E}">
        <p14:creationId xmlns:p14="http://schemas.microsoft.com/office/powerpoint/2010/main" val="40922007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341438"/>
            <a:ext cx="8569325" cy="5256212"/>
          </a:xfrm>
        </p:spPr>
        <p:txBody>
          <a:bodyPr>
            <a:normAutofit fontScale="77500" lnSpcReduction="20000"/>
          </a:bodyPr>
          <a:lstStyle/>
          <a:p>
            <a:pPr marL="623887" indent="-514350">
              <a:buFont typeface="+mj-lt"/>
              <a:buAutoNum type="arabicPeriod"/>
              <a:defRPr/>
            </a:pPr>
            <a:r>
              <a:rPr lang="EN-GB" sz="2800" dirty="0"/>
              <a:t>Check in </a:t>
            </a:r>
          </a:p>
          <a:p>
            <a:pPr marL="623887" indent="-514350">
              <a:buFont typeface="+mj-lt"/>
              <a:buAutoNum type="arabicPeriod"/>
              <a:defRPr/>
            </a:pPr>
            <a:r>
              <a:rPr lang="EN-GB" sz="2800" dirty="0"/>
              <a:t>Restorative rules considered and agreed </a:t>
            </a:r>
          </a:p>
          <a:p>
            <a:pPr marL="623887" indent="-514350">
              <a:buFont typeface="+mj-lt"/>
              <a:buAutoNum type="arabicPeriod"/>
              <a:defRPr/>
            </a:pPr>
            <a:r>
              <a:rPr lang="EN-GB" sz="2800" dirty="0"/>
              <a:t>Resolution circle to look at</a:t>
            </a:r>
          </a:p>
          <a:p>
            <a:pPr lvl="2">
              <a:buClr>
                <a:srgbClr val="00B0F0"/>
              </a:buClr>
              <a:buFont typeface="Arial" pitchFamily="34" charset="0"/>
              <a:buChar char="•"/>
              <a:defRPr/>
            </a:pPr>
            <a:r>
              <a:rPr lang="EN-GB" dirty="0"/>
              <a:t>What has happened?</a:t>
            </a:r>
          </a:p>
          <a:p>
            <a:pPr lvl="2">
              <a:buClr>
                <a:srgbClr val="00B0F0"/>
              </a:buClr>
              <a:buFont typeface="Arial" pitchFamily="34" charset="0"/>
              <a:buChar char="•"/>
              <a:defRPr/>
            </a:pPr>
            <a:r>
              <a:rPr lang="EN-GB" dirty="0"/>
              <a:t>Who's been affected</a:t>
            </a:r>
          </a:p>
          <a:p>
            <a:pPr lvl="2">
              <a:buClr>
                <a:srgbClr val="00B0F0"/>
              </a:buClr>
              <a:buFont typeface="Arial" pitchFamily="34" charset="0"/>
              <a:buChar char="•"/>
              <a:defRPr/>
            </a:pPr>
            <a:r>
              <a:rPr lang="EN-GB" dirty="0"/>
              <a:t>What things needs to happen to put things right?</a:t>
            </a:r>
          </a:p>
          <a:p>
            <a:pPr lvl="2">
              <a:buClr>
                <a:srgbClr val="00B0F0"/>
              </a:buClr>
              <a:defRPr/>
            </a:pPr>
            <a:r>
              <a:rPr lang="EN-GB" dirty="0"/>
              <a:t>Or if they have already met with their harmed person, how can they put this right? (if this has already happened)</a:t>
            </a:r>
          </a:p>
          <a:p>
            <a:pPr marL="623887" indent="-514350">
              <a:buFont typeface="+mj-lt"/>
              <a:buAutoNum type="arabicPeriod"/>
              <a:defRPr/>
            </a:pPr>
            <a:r>
              <a:rPr lang="EN-GB" sz="2800" dirty="0"/>
              <a:t>If one of the participants can not think of an answer the question is opened up to the circle for support and the pupil needs to choose two of the circles suggestions to resolve their own conflict </a:t>
            </a:r>
          </a:p>
          <a:p>
            <a:pPr marL="623887" indent="-514350">
              <a:buFont typeface="+mj-lt"/>
              <a:buAutoNum type="arabicPeriod"/>
              <a:defRPr/>
            </a:pPr>
            <a:r>
              <a:rPr lang="EN-GB" sz="2800" dirty="0"/>
              <a:t>Check out reflecting on what has been agreed will happen next – this can be recorded and signed</a:t>
            </a:r>
          </a:p>
          <a:p>
            <a:pPr marL="109537" indent="0">
              <a:buFont typeface="Wingdings 3" pitchFamily="18" charset="2"/>
              <a:buNone/>
              <a:defRPr/>
            </a:pPr>
            <a:endParaRPr lang="en-GB" sz="1000" dirty="0">
              <a:solidFill>
                <a:srgbClr val="FF0000"/>
              </a:solidFill>
            </a:endParaRPr>
          </a:p>
          <a:p>
            <a:pPr marL="0" indent="0" algn="ctr">
              <a:buFont typeface="Wingdings 3" pitchFamily="18" charset="2"/>
              <a:buNone/>
              <a:defRPr/>
            </a:pPr>
            <a:r>
              <a:rPr lang="EN-GB" dirty="0">
                <a:solidFill>
                  <a:srgbClr val="FF0000"/>
                </a:solidFill>
              </a:rPr>
              <a:t>This is for wrong doers only– it does not replace this meeting but for some pupils it will give them the opportunity to consider how they need to put things right and for some schools can still be viewed as a detention </a:t>
            </a:r>
          </a:p>
        </p:txBody>
      </p:sp>
      <p:sp>
        <p:nvSpPr>
          <p:cNvPr id="3" name="Title 2"/>
          <p:cNvSpPr>
            <a:spLocks noGrp="1"/>
          </p:cNvSpPr>
          <p:nvPr>
            <p:ph type="title"/>
          </p:nvPr>
        </p:nvSpPr>
        <p:spPr>
          <a:xfrm>
            <a:off x="395536" y="27856"/>
            <a:ext cx="8229600" cy="1143000"/>
          </a:xfrm>
        </p:spPr>
        <p:txBody>
          <a:bodyPr>
            <a:noAutofit/>
          </a:bodyPr>
          <a:lstStyle/>
          <a:p>
            <a:pPr algn="ctr">
              <a:defRPr/>
            </a:pPr>
            <a:r>
              <a:rPr lang="en-GB" sz="3600" dirty="0"/>
              <a:t>Restorative Detention or Resolution Circle for those causing harm</a:t>
            </a:r>
          </a:p>
        </p:txBody>
      </p:sp>
      <p:sp>
        <p:nvSpPr>
          <p:cNvPr id="1126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235999F-A786-4149-A657-312C5CA1DE82}" type="slidenum">
              <a:rPr lang="en-US" smtClean="0">
                <a:latin typeface="Arial" pitchFamily="34" charset="0"/>
                <a:cs typeface="Arial" pitchFamily="34" charset="0"/>
              </a:rPr>
              <a:pPr/>
              <a:t>18</a:t>
            </a:fld>
            <a:endParaRPr lang="en-US">
              <a:latin typeface="Arial" pitchFamily="34" charset="0"/>
              <a:cs typeface="Arial" pitchFamily="34" charset="0"/>
            </a:endParaRPr>
          </a:p>
        </p:txBody>
      </p:sp>
    </p:spTree>
    <p:extLst>
      <p:ext uri="{BB962C8B-B14F-4D97-AF65-F5344CB8AC3E}">
        <p14:creationId xmlns:p14="http://schemas.microsoft.com/office/powerpoint/2010/main" val="42937472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91636350"/>
              </p:ext>
            </p:extLst>
          </p:nvPr>
        </p:nvGraphicFramePr>
        <p:xfrm>
          <a:off x="323528" y="1628800"/>
          <a:ext cx="8424863"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274638"/>
            <a:ext cx="9144000" cy="1354162"/>
          </a:xfrm>
        </p:spPr>
        <p:txBody>
          <a:bodyPr>
            <a:noAutofit/>
          </a:bodyPr>
          <a:lstStyle/>
          <a:p>
            <a:pPr algn="ctr" eaLnBrk="1" fontAlgn="auto" hangingPunct="1">
              <a:spcAft>
                <a:spcPts val="0"/>
              </a:spcAft>
              <a:defRPr/>
            </a:pPr>
            <a:r>
              <a:rPr lang="en-GB" sz="4400" dirty="0"/>
              <a:t>What are we going to look at today?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endParaRPr lang="en-GB"/>
          </a:p>
        </p:txBody>
      </p:sp>
      <p:sp>
        <p:nvSpPr>
          <p:cNvPr id="2150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 </a:t>
            </a:r>
            <a:endParaRPr lang="en-US"/>
          </a:p>
        </p:txBody>
      </p:sp>
      <p:sp>
        <p:nvSpPr>
          <p:cNvPr id="4" name="Title 3"/>
          <p:cNvSpPr>
            <a:spLocks noGrp="1"/>
          </p:cNvSpPr>
          <p:nvPr>
            <p:ph type="title"/>
          </p:nvPr>
        </p:nvSpPr>
        <p:spPr/>
        <p:txBody>
          <a:bodyPr/>
          <a:lstStyle/>
          <a:p>
            <a:pPr eaLnBrk="1" fontAlgn="auto" hangingPunct="1">
              <a:spcAft>
                <a:spcPts val="0"/>
              </a:spcAft>
              <a:defRPr/>
            </a:pPr>
            <a:endParaRPr lang="en-GB"/>
          </a:p>
        </p:txBody>
      </p:sp>
      <p:graphicFrame>
        <p:nvGraphicFramePr>
          <p:cNvPr id="5" name="Diagram 4"/>
          <p:cNvGraphicFramePr/>
          <p:nvPr/>
        </p:nvGraphicFramePr>
        <p:xfrm>
          <a:off x="467544" y="692696"/>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474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65760" indent="-256032" eaLnBrk="1" fontAlgn="auto" hangingPunct="1">
              <a:spcAft>
                <a:spcPts val="0"/>
              </a:spcAft>
              <a:buFont typeface="Wingdings 3"/>
              <a:buChar char=""/>
              <a:defRPr/>
            </a:pPr>
            <a:r>
              <a:rPr lang="en-GB" dirty="0"/>
              <a:t>Find out about restorative language and use it whilst in school.</a:t>
            </a:r>
          </a:p>
          <a:p>
            <a:pPr marL="365760" indent="-256032" eaLnBrk="1" fontAlgn="auto" hangingPunct="1">
              <a:spcAft>
                <a:spcPts val="0"/>
              </a:spcAft>
              <a:buFont typeface="Wingdings 3"/>
              <a:buChar char=""/>
              <a:defRPr/>
            </a:pPr>
            <a:r>
              <a:rPr lang="en-GB" dirty="0"/>
              <a:t>Talk to your children about how they can put things right when things have gone wrong.</a:t>
            </a:r>
          </a:p>
          <a:p>
            <a:pPr marL="365760" indent="-256032" eaLnBrk="1" fontAlgn="auto" hangingPunct="1">
              <a:spcAft>
                <a:spcPts val="0"/>
              </a:spcAft>
              <a:buFont typeface="Wingdings 3"/>
              <a:buChar char=""/>
              <a:defRPr/>
            </a:pPr>
            <a:r>
              <a:rPr lang="en-GB" dirty="0"/>
              <a:t>When something  has happened to your child that is not right please try to support them in accepting an apology and a change of behaviour from the wrong doer.</a:t>
            </a:r>
          </a:p>
          <a:p>
            <a:pPr marL="365760" indent="-256032" eaLnBrk="1" fontAlgn="auto" hangingPunct="1">
              <a:spcAft>
                <a:spcPts val="0"/>
              </a:spcAft>
              <a:buFont typeface="Wingdings 3"/>
              <a:buChar char=""/>
              <a:defRPr/>
            </a:pPr>
            <a:r>
              <a:rPr lang="en-GB" dirty="0"/>
              <a:t>Read through any contract that your child might have been part of and ask how it is working and make sure they feel it is being kept to.</a:t>
            </a:r>
          </a:p>
          <a:p>
            <a:pPr marL="365760" indent="-256032" eaLnBrk="1" fontAlgn="auto" hangingPunct="1">
              <a:spcAft>
                <a:spcPts val="0"/>
              </a:spcAft>
              <a:buFont typeface="Wingdings 3"/>
              <a:buChar char=""/>
              <a:defRPr/>
            </a:pPr>
            <a:endParaRPr lang="en-GB" dirty="0"/>
          </a:p>
        </p:txBody>
      </p:sp>
      <p:sp>
        <p:nvSpPr>
          <p:cNvPr id="3" name="Title 2"/>
          <p:cNvSpPr>
            <a:spLocks noGrp="1"/>
          </p:cNvSpPr>
          <p:nvPr>
            <p:ph type="title"/>
          </p:nvPr>
        </p:nvSpPr>
        <p:spPr/>
        <p:txBody>
          <a:bodyPr/>
          <a:lstStyle/>
          <a:p>
            <a:pPr algn="ctr" eaLnBrk="1" fontAlgn="auto" hangingPunct="1">
              <a:spcAft>
                <a:spcPts val="0"/>
              </a:spcAft>
              <a:defRPr/>
            </a:pPr>
            <a:r>
              <a:rPr lang="en-GB" dirty="0"/>
              <a:t>How can you help us?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41277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0"/>
            <a:ext cx="8229600" cy="1268760"/>
          </a:xfrm>
        </p:spPr>
        <p:txBody>
          <a:bodyPr/>
          <a:lstStyle/>
          <a:p>
            <a:pPr algn="ctr" eaLnBrk="1" fontAlgn="auto" hangingPunct="1">
              <a:spcAft>
                <a:spcPts val="0"/>
              </a:spcAft>
              <a:defRPr/>
            </a:pPr>
            <a:r>
              <a:rPr lang="en-GB" dirty="0"/>
              <a:t>When something goes wrong</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51520" y="274638"/>
            <a:ext cx="8435280" cy="922114"/>
          </a:xfrm>
        </p:spPr>
        <p:txBody>
          <a:bodyPr/>
          <a:lstStyle/>
          <a:p>
            <a:pPr algn="ctr" eaLnBrk="1" fontAlgn="auto" hangingPunct="1">
              <a:spcAft>
                <a:spcPts val="0"/>
              </a:spcAft>
              <a:defRPr/>
            </a:pPr>
            <a:r>
              <a:rPr lang="en-GB" dirty="0"/>
              <a:t>Ask all those involved</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eaLnBrk="1" hangingPunct="1"/>
            <a:endParaRPr lang="en-GB"/>
          </a:p>
        </p:txBody>
      </p:sp>
      <p:sp>
        <p:nvSpPr>
          <p:cNvPr id="1126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 </a:t>
            </a:r>
            <a:endParaRPr lang="en-US"/>
          </a:p>
        </p:txBody>
      </p:sp>
      <p:sp>
        <p:nvSpPr>
          <p:cNvPr id="4" name="Title 3"/>
          <p:cNvSpPr>
            <a:spLocks noGrp="1"/>
          </p:cNvSpPr>
          <p:nvPr>
            <p:ph type="title"/>
          </p:nvPr>
        </p:nvSpPr>
        <p:spPr/>
        <p:txBody>
          <a:bodyPr/>
          <a:lstStyle/>
          <a:p>
            <a:pPr eaLnBrk="1" fontAlgn="auto" hangingPunct="1">
              <a:spcAft>
                <a:spcPts val="0"/>
              </a:spcAft>
              <a:defRPr/>
            </a:pPr>
            <a:endParaRPr lang="en-GB" dirty="0"/>
          </a:p>
        </p:txBody>
      </p:sp>
      <p:graphicFrame>
        <p:nvGraphicFramePr>
          <p:cNvPr id="5" name="Diagram 4"/>
          <p:cNvGraphicFramePr/>
          <p:nvPr>
            <p:extLst>
              <p:ext uri="{D42A27DB-BD31-4B8C-83A1-F6EECF244321}">
                <p14:modId xmlns:p14="http://schemas.microsoft.com/office/powerpoint/2010/main" val="1817847206"/>
              </p:ext>
            </p:extLst>
          </p:nvPr>
        </p:nvGraphicFramePr>
        <p:xfrm>
          <a:off x="467544" y="332656"/>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509825"/>
              </p:ext>
            </p:extLst>
          </p:nvPr>
        </p:nvGraphicFramePr>
        <p:xfrm>
          <a:off x="0" y="1124744"/>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a:t>
            </a:r>
            <a:endParaRPr lang="en-US"/>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EFECC-D607-4580-8EA7-361A61C1CE3E}" type="slidenum">
              <a:rPr lang="en-US" smtClean="0"/>
              <a:pPr eaLnBrk="1" hangingPunct="1"/>
              <a:t>4</a:t>
            </a:fld>
            <a:endParaRPr lang="en-US"/>
          </a:p>
        </p:txBody>
      </p:sp>
      <p:sp>
        <p:nvSpPr>
          <p:cNvPr id="181250" name="Rectangle 2"/>
          <p:cNvSpPr>
            <a:spLocks noGrp="1" noChangeArrowheads="1"/>
          </p:cNvSpPr>
          <p:nvPr>
            <p:ph type="title"/>
          </p:nvPr>
        </p:nvSpPr>
        <p:spPr>
          <a:xfrm>
            <a:off x="323850" y="333375"/>
            <a:ext cx="8462992" cy="2166931"/>
          </a:xfrm>
        </p:spPr>
        <p:txBody>
          <a:bodyPr/>
          <a:lstStyle/>
          <a:p>
            <a:pPr algn="ctr" eaLnBrk="1" fontAlgn="auto" hangingPunct="1">
              <a:spcAft>
                <a:spcPts val="0"/>
              </a:spcAft>
              <a:defRPr/>
            </a:pPr>
            <a:r>
              <a:rPr lang="en-GB" sz="3800" dirty="0"/>
              <a:t>The 5 R’s</a:t>
            </a:r>
            <a:br>
              <a:rPr lang="en-GB" sz="3800" dirty="0"/>
            </a:br>
            <a:r>
              <a:rPr lang="en-GB" sz="3800" dirty="0"/>
              <a:t>RJ is based on five key features</a:t>
            </a:r>
            <a:endParaRPr lang="en-US" sz="38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0685833"/>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eaLnBrk="1" fontAlgn="auto" hangingPunct="1">
              <a:spcAft>
                <a:spcPts val="0"/>
              </a:spcAft>
              <a:defRPr/>
            </a:pPr>
            <a:r>
              <a:rPr lang="en-GB" dirty="0"/>
              <a:t>Restorative solutions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idx="1"/>
          </p:nvPr>
        </p:nvSpPr>
        <p:spPr>
          <a:xfrm>
            <a:off x="179388" y="1481138"/>
            <a:ext cx="8713787" cy="4525962"/>
          </a:xfrm>
        </p:spPr>
        <p:txBody>
          <a:bodyPr/>
          <a:lstStyle/>
          <a:p>
            <a:pPr eaLnBrk="1" hangingPunct="1">
              <a:lnSpc>
                <a:spcPct val="90000"/>
              </a:lnSpc>
            </a:pPr>
            <a:r>
              <a:rPr lang="en-GB" sz="2800" dirty="0"/>
              <a:t>Happier and safer school</a:t>
            </a:r>
          </a:p>
          <a:p>
            <a:pPr eaLnBrk="1" hangingPunct="1">
              <a:lnSpc>
                <a:spcPct val="90000"/>
              </a:lnSpc>
            </a:pPr>
            <a:r>
              <a:rPr lang="en-GB" sz="2800" dirty="0"/>
              <a:t>Develop </a:t>
            </a:r>
          </a:p>
          <a:p>
            <a:pPr lvl="3" eaLnBrk="1" hangingPunct="1">
              <a:lnSpc>
                <a:spcPct val="90000"/>
              </a:lnSpc>
            </a:pPr>
            <a:r>
              <a:rPr lang="en-GB" sz="2000" dirty="0"/>
              <a:t>emotional literacy </a:t>
            </a:r>
          </a:p>
          <a:p>
            <a:pPr lvl="3" eaLnBrk="1" hangingPunct="1">
              <a:lnSpc>
                <a:spcPct val="90000"/>
              </a:lnSpc>
            </a:pPr>
            <a:r>
              <a:rPr lang="en-GB" sz="2000" dirty="0"/>
              <a:t>conflict resolution skills</a:t>
            </a:r>
          </a:p>
          <a:p>
            <a:pPr lvl="3" eaLnBrk="1" hangingPunct="1">
              <a:lnSpc>
                <a:spcPct val="90000"/>
              </a:lnSpc>
            </a:pPr>
            <a:r>
              <a:rPr lang="en-GB" sz="2000" dirty="0"/>
              <a:t>truth telling</a:t>
            </a:r>
          </a:p>
          <a:p>
            <a:pPr lvl="3" eaLnBrk="1" hangingPunct="1">
              <a:lnSpc>
                <a:spcPct val="90000"/>
              </a:lnSpc>
            </a:pPr>
            <a:r>
              <a:rPr lang="en-GB" sz="2000" dirty="0"/>
              <a:t>responsibility taking</a:t>
            </a:r>
          </a:p>
          <a:p>
            <a:pPr eaLnBrk="1" hangingPunct="1">
              <a:lnSpc>
                <a:spcPct val="90000"/>
              </a:lnSpc>
            </a:pPr>
            <a:r>
              <a:rPr lang="en-GB" sz="2800" dirty="0"/>
              <a:t>Creates effective boundaries and accountability</a:t>
            </a:r>
          </a:p>
          <a:p>
            <a:pPr eaLnBrk="1" hangingPunct="1">
              <a:lnSpc>
                <a:spcPct val="90000"/>
              </a:lnSpc>
            </a:pPr>
            <a:r>
              <a:rPr lang="en-GB" sz="2800" dirty="0"/>
              <a:t>Mutually respectful relationships</a:t>
            </a:r>
          </a:p>
          <a:p>
            <a:pPr eaLnBrk="1" hangingPunct="1">
              <a:lnSpc>
                <a:spcPct val="90000"/>
              </a:lnSpc>
            </a:pPr>
            <a:r>
              <a:rPr lang="en-GB" sz="2800" dirty="0"/>
              <a:t>Enhance the learning environment </a:t>
            </a:r>
          </a:p>
          <a:p>
            <a:pPr eaLnBrk="1" hangingPunct="1">
              <a:lnSpc>
                <a:spcPct val="90000"/>
              </a:lnSpc>
            </a:pPr>
            <a:r>
              <a:rPr lang="en-GB" sz="2800" dirty="0"/>
              <a:t>Address bullying behaviours</a:t>
            </a:r>
          </a:p>
          <a:p>
            <a:pPr eaLnBrk="1" hangingPunct="1"/>
            <a:endParaRPr lang="en-GB" dirty="0"/>
          </a:p>
        </p:txBody>
      </p:sp>
      <p:sp>
        <p:nvSpPr>
          <p:cNvPr id="1433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0C57EF-74C8-4047-9379-A9E7AA657978}" type="slidenum">
              <a:rPr lang="en-US" smtClean="0"/>
              <a:pPr eaLnBrk="1" hangingPunct="1"/>
              <a:t>6</a:t>
            </a:fld>
            <a:endParaRPr lang="en-US"/>
          </a:p>
        </p:txBody>
      </p:sp>
      <p:sp>
        <p:nvSpPr>
          <p:cNvPr id="4" name="Title 3"/>
          <p:cNvSpPr>
            <a:spLocks noGrp="1"/>
          </p:cNvSpPr>
          <p:nvPr>
            <p:ph type="title"/>
          </p:nvPr>
        </p:nvSpPr>
        <p:spPr/>
        <p:txBody>
          <a:bodyPr/>
          <a:lstStyle/>
          <a:p>
            <a:pPr algn="ctr" eaLnBrk="1" fontAlgn="auto" hangingPunct="1">
              <a:spcAft>
                <a:spcPts val="0"/>
              </a:spcAft>
              <a:defRPr/>
            </a:pPr>
            <a:r>
              <a:rPr lang="en-GB" dirty="0"/>
              <a:t>What can RJ do for a School?</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14282" y="357166"/>
          <a:ext cx="8750206" cy="343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a:t>
            </a:r>
          </a:p>
        </p:txBody>
      </p:sp>
      <p:sp>
        <p:nvSpPr>
          <p:cNvPr id="1536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BADB50-00E4-464C-B9C3-F0B1261E381A}" type="slidenum">
              <a:rPr lang="en-GB" smtClean="0"/>
              <a:pPr eaLnBrk="1" hangingPunct="1"/>
              <a:t>7</a:t>
            </a:fld>
            <a:endParaRPr lang="en-GB"/>
          </a:p>
        </p:txBody>
      </p:sp>
      <p:sp>
        <p:nvSpPr>
          <p:cNvPr id="5" name="Title 4"/>
          <p:cNvSpPr>
            <a:spLocks noGrp="1"/>
          </p:cNvSpPr>
          <p:nvPr>
            <p:ph type="title"/>
          </p:nvPr>
        </p:nvSpPr>
        <p:spPr>
          <a:xfrm>
            <a:off x="323528" y="260648"/>
            <a:ext cx="8401080" cy="725470"/>
          </a:xfrm>
        </p:spPr>
        <p:txBody>
          <a:bodyPr/>
          <a:lstStyle/>
          <a:p>
            <a:pPr algn="ctr" eaLnBrk="1" fontAlgn="auto" hangingPunct="1">
              <a:spcAft>
                <a:spcPts val="0"/>
              </a:spcAft>
              <a:defRPr/>
            </a:pPr>
            <a:r>
              <a:rPr lang="en-GB" dirty="0"/>
              <a:t>How Would This Look</a:t>
            </a:r>
          </a:p>
        </p:txBody>
      </p:sp>
      <p:graphicFrame>
        <p:nvGraphicFramePr>
          <p:cNvPr id="7" name="Content Placeholder 5"/>
          <p:cNvGraphicFramePr>
            <a:graphicFrameLocks/>
          </p:cNvGraphicFramePr>
          <p:nvPr>
            <p:extLst>
              <p:ext uri="{D42A27DB-BD31-4B8C-83A1-F6EECF244321}">
                <p14:modId xmlns:p14="http://schemas.microsoft.com/office/powerpoint/2010/main" val="1685274482"/>
              </p:ext>
            </p:extLst>
          </p:nvPr>
        </p:nvGraphicFramePr>
        <p:xfrm>
          <a:off x="107504" y="1484784"/>
          <a:ext cx="8928992" cy="3789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8198505"/>
              </p:ext>
            </p:extLst>
          </p:nvPr>
        </p:nvGraphicFramePr>
        <p:xfrm>
          <a:off x="-4192" y="620688"/>
          <a:ext cx="8824664"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116632"/>
            <a:ext cx="9144000" cy="936104"/>
          </a:xfrm>
        </p:spPr>
        <p:txBody>
          <a:bodyPr/>
          <a:lstStyle/>
          <a:p>
            <a:pPr algn="ctr" eaLnBrk="1" fontAlgn="auto" hangingPunct="1">
              <a:spcAft>
                <a:spcPts val="0"/>
              </a:spcAft>
              <a:defRPr/>
            </a:pPr>
            <a:r>
              <a:rPr lang="en-GB" dirty="0"/>
              <a:t>Restorative Approaches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endParaRPr lang="en-GB"/>
          </a:p>
        </p:txBody>
      </p:sp>
      <p:sp>
        <p:nvSpPr>
          <p:cNvPr id="184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Restorative Justice 4 Schools Ltd </a:t>
            </a:r>
            <a:endParaRPr lang="en-US"/>
          </a:p>
        </p:txBody>
      </p:sp>
      <p:sp>
        <p:nvSpPr>
          <p:cNvPr id="4" name="Title 3"/>
          <p:cNvSpPr>
            <a:spLocks noGrp="1"/>
          </p:cNvSpPr>
          <p:nvPr>
            <p:ph type="title"/>
          </p:nvPr>
        </p:nvSpPr>
        <p:spPr/>
        <p:txBody>
          <a:bodyPr/>
          <a:lstStyle/>
          <a:p>
            <a:pPr eaLnBrk="1" fontAlgn="auto" hangingPunct="1">
              <a:spcAft>
                <a:spcPts val="0"/>
              </a:spcAft>
              <a:defRPr/>
            </a:pPr>
            <a:endParaRPr lang="en-GB"/>
          </a:p>
        </p:txBody>
      </p:sp>
      <p:graphicFrame>
        <p:nvGraphicFramePr>
          <p:cNvPr id="5" name="Diagram 4"/>
          <p:cNvGraphicFramePr/>
          <p:nvPr>
            <p:extLst>
              <p:ext uri="{D42A27DB-BD31-4B8C-83A1-F6EECF244321}">
                <p14:modId xmlns:p14="http://schemas.microsoft.com/office/powerpoint/2010/main" val="165280646"/>
              </p:ext>
            </p:extLst>
          </p:nvPr>
        </p:nvGraphicFramePr>
        <p:xfrm>
          <a:off x="467544" y="980728"/>
          <a:ext cx="82296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2969</TotalTime>
  <Words>866</Words>
  <Application>Microsoft Office PowerPoint</Application>
  <PresentationFormat>On-screen Show (4:3)</PresentationFormat>
  <Paragraphs>170</Paragraphs>
  <Slides>23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 BLANCA</vt:lpstr>
      <vt:lpstr>AR CENA</vt:lpstr>
      <vt:lpstr>AR DESTINE</vt:lpstr>
      <vt:lpstr>Arial</vt:lpstr>
      <vt:lpstr>Bauhaus 93</vt:lpstr>
      <vt:lpstr>Lucida Sans Unicode</vt:lpstr>
      <vt:lpstr>Verdana</vt:lpstr>
      <vt:lpstr>Wingdings 2</vt:lpstr>
      <vt:lpstr>Wingdings 3</vt:lpstr>
      <vt:lpstr>Concourse</vt:lpstr>
      <vt:lpstr>Restorative Approaches at  The British International School Budapest  </vt:lpstr>
      <vt:lpstr>What are we going to look at today? </vt:lpstr>
      <vt:lpstr>PowerPoint Presentation</vt:lpstr>
      <vt:lpstr>The 5 R’s RJ is based on five key features</vt:lpstr>
      <vt:lpstr>Restorative solutions</vt:lpstr>
      <vt:lpstr>What can RJ do for a School?</vt:lpstr>
      <vt:lpstr>How Would This Look</vt:lpstr>
      <vt:lpstr>Restorative Approaches</vt:lpstr>
      <vt:lpstr>PowerPoint Presentation</vt:lpstr>
      <vt:lpstr>PowerPoint Presentation</vt:lpstr>
      <vt:lpstr>Restorative Language</vt:lpstr>
      <vt:lpstr>Examples of Restorative Questions </vt:lpstr>
      <vt:lpstr>When harm is caused to your child?</vt:lpstr>
      <vt:lpstr>When upset is caused your child will be asked  </vt:lpstr>
      <vt:lpstr>PowerPoint Presentation</vt:lpstr>
      <vt:lpstr>So Why Do We Need RJ?</vt:lpstr>
      <vt:lpstr>Sorry for what….?</vt:lpstr>
      <vt:lpstr>Restorative Detention or Resolution Circle for those causing harm</vt:lpstr>
      <vt:lpstr>PowerPoint Presentation</vt:lpstr>
      <vt:lpstr>PowerPoint Presentation</vt:lpstr>
      <vt:lpstr>How can you help us? </vt:lpstr>
      <vt:lpstr>When something goes wrong</vt:lpstr>
      <vt:lpstr>Ask all those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Lynne Russell</dc:creator>
  <cp:lastModifiedBy>Catherine Dyer</cp:lastModifiedBy>
  <cp:revision>289</cp:revision>
  <dcterms:created xsi:type="dcterms:W3CDTF">2008-02-28T10:56:06Z</dcterms:created>
  <dcterms:modified xsi:type="dcterms:W3CDTF">2017-01-19T15:37:07Z</dcterms:modified>
</cp:coreProperties>
</file>