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342" r:id="rId2"/>
    <p:sldId id="343" r:id="rId3"/>
    <p:sldId id="371" r:id="rId4"/>
    <p:sldId id="372" r:id="rId5"/>
    <p:sldId id="386" r:id="rId6"/>
    <p:sldId id="383" r:id="rId7"/>
    <p:sldId id="389" r:id="rId8"/>
    <p:sldId id="384" r:id="rId9"/>
    <p:sldId id="374" r:id="rId10"/>
    <p:sldId id="378" r:id="rId11"/>
    <p:sldId id="375" r:id="rId12"/>
    <p:sldId id="392" r:id="rId13"/>
    <p:sldId id="381" r:id="rId14"/>
    <p:sldId id="393" r:id="rId15"/>
    <p:sldId id="394" r:id="rId16"/>
    <p:sldId id="391" r:id="rId17"/>
    <p:sldId id="390" r:id="rId18"/>
    <p:sldId id="352"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1243"/>
    <a:srgbClr val="DDD9D0"/>
    <a:srgbClr val="DCDAD3"/>
    <a:srgbClr val="8ED2E0"/>
    <a:srgbClr val="012444"/>
    <a:srgbClr val="5F1479"/>
    <a:srgbClr val="F0723A"/>
    <a:srgbClr val="41B9C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56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Threlfall" userId="2d83f4d6-fd91-41ad-8302-ba31a8220f20" providerId="ADAL" clId="{C4F69BB0-F33B-4D00-939E-CFCFF1C14608}"/>
    <pc:docChg chg="modSld">
      <pc:chgData name="Heather Threlfall" userId="2d83f4d6-fd91-41ad-8302-ba31a8220f20" providerId="ADAL" clId="{C4F69BB0-F33B-4D00-939E-CFCFF1C14608}" dt="2019-04-30T11:05:10.985" v="4" actId="20577"/>
      <pc:docMkLst>
        <pc:docMk/>
      </pc:docMkLst>
      <pc:sldChg chg="modNotesTx">
        <pc:chgData name="Heather Threlfall" userId="2d83f4d6-fd91-41ad-8302-ba31a8220f20" providerId="ADAL" clId="{C4F69BB0-F33B-4D00-939E-CFCFF1C14608}" dt="2019-04-30T11:04:49.806" v="0" actId="20577"/>
        <pc:sldMkLst>
          <pc:docMk/>
          <pc:sldMk cId="2289660137" sldId="372"/>
        </pc:sldMkLst>
      </pc:sldChg>
      <pc:sldChg chg="modNotesTx">
        <pc:chgData name="Heather Threlfall" userId="2d83f4d6-fd91-41ad-8302-ba31a8220f20" providerId="ADAL" clId="{C4F69BB0-F33B-4D00-939E-CFCFF1C14608}" dt="2019-04-30T11:05:02.244" v="3" actId="20577"/>
        <pc:sldMkLst>
          <pc:docMk/>
          <pc:sldMk cId="2619605915" sldId="383"/>
        </pc:sldMkLst>
      </pc:sldChg>
      <pc:sldChg chg="modNotesTx">
        <pc:chgData name="Heather Threlfall" userId="2d83f4d6-fd91-41ad-8302-ba31a8220f20" providerId="ADAL" clId="{C4F69BB0-F33B-4D00-939E-CFCFF1C14608}" dt="2019-04-30T11:05:10.985" v="4" actId="20577"/>
        <pc:sldMkLst>
          <pc:docMk/>
          <pc:sldMk cId="3994119918" sldId="384"/>
        </pc:sldMkLst>
      </pc:sldChg>
      <pc:sldChg chg="modNotesTx">
        <pc:chgData name="Heather Threlfall" userId="2d83f4d6-fd91-41ad-8302-ba31a8220f20" providerId="ADAL" clId="{C4F69BB0-F33B-4D00-939E-CFCFF1C14608}" dt="2019-04-30T11:04:58.354" v="2" actId="20577"/>
        <pc:sldMkLst>
          <pc:docMk/>
          <pc:sldMk cId="942360231" sldId="38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5EC479-930D-3C48-B7E2-F368A3613CEC}" type="datetimeFigureOut">
              <a:rPr lang="en-US" smtClean="0"/>
              <a:t>4/30/2019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9E9F582-6395-1C41-A7E0-423D8428FDBB}" type="slidenum">
              <a:rPr lang="en-US" smtClean="0"/>
              <a:t>‹#›</a:t>
            </a:fld>
            <a:endParaRPr lang="en-US"/>
          </a:p>
        </p:txBody>
      </p:sp>
    </p:spTree>
    <p:extLst>
      <p:ext uri="{BB962C8B-B14F-4D97-AF65-F5344CB8AC3E}">
        <p14:creationId xmlns:p14="http://schemas.microsoft.com/office/powerpoint/2010/main" val="2354727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E92188-5DC3-4E23-B04D-449798521C9E}" type="datetimeFigureOut">
              <a:rPr lang="en-US" smtClean="0"/>
              <a:t>4/30/2019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DB6245-95A7-4E1A-B90D-A2BCF2FE0D11}" type="slidenum">
              <a:rPr lang="en-US" smtClean="0"/>
              <a:t>‹#›</a:t>
            </a:fld>
            <a:endParaRPr lang="en-US"/>
          </a:p>
        </p:txBody>
      </p:sp>
    </p:spTree>
    <p:extLst>
      <p:ext uri="{BB962C8B-B14F-4D97-AF65-F5344CB8AC3E}">
        <p14:creationId xmlns:p14="http://schemas.microsoft.com/office/powerpoint/2010/main" val="2768783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Heather</a:t>
            </a:r>
          </a:p>
        </p:txBody>
      </p:sp>
      <p:sp>
        <p:nvSpPr>
          <p:cNvPr id="4" name="Slide Number Placeholder 3"/>
          <p:cNvSpPr>
            <a:spLocks noGrp="1"/>
          </p:cNvSpPr>
          <p:nvPr>
            <p:ph type="sldNum" sz="quarter" idx="5"/>
          </p:nvPr>
        </p:nvSpPr>
        <p:spPr/>
        <p:txBody>
          <a:bodyPr/>
          <a:lstStyle/>
          <a:p>
            <a:fld id="{3ADB6245-95A7-4E1A-B90D-A2BCF2FE0D11}" type="slidenum">
              <a:rPr lang="en-US" smtClean="0"/>
              <a:t>1</a:t>
            </a:fld>
            <a:endParaRPr lang="en-US"/>
          </a:p>
        </p:txBody>
      </p:sp>
    </p:spTree>
    <p:extLst>
      <p:ext uri="{BB962C8B-B14F-4D97-AF65-F5344CB8AC3E}">
        <p14:creationId xmlns:p14="http://schemas.microsoft.com/office/powerpoint/2010/main" val="3264855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Ruth </a:t>
            </a:r>
          </a:p>
          <a:p>
            <a:endParaRPr lang="en-US"/>
          </a:p>
        </p:txBody>
      </p:sp>
      <p:sp>
        <p:nvSpPr>
          <p:cNvPr id="4" name="Slide Number Placeholder 3"/>
          <p:cNvSpPr>
            <a:spLocks noGrp="1"/>
          </p:cNvSpPr>
          <p:nvPr>
            <p:ph type="sldNum" sz="quarter" idx="10"/>
          </p:nvPr>
        </p:nvSpPr>
        <p:spPr/>
        <p:txBody>
          <a:bodyPr/>
          <a:lstStyle/>
          <a:p>
            <a:fld id="{3ADB6245-95A7-4E1A-B90D-A2BCF2FE0D11}" type="slidenum">
              <a:rPr lang="en-US" smtClean="0"/>
              <a:t>10</a:t>
            </a:fld>
            <a:endParaRPr lang="en-US"/>
          </a:p>
        </p:txBody>
      </p:sp>
    </p:spTree>
    <p:extLst>
      <p:ext uri="{BB962C8B-B14F-4D97-AF65-F5344CB8AC3E}">
        <p14:creationId xmlns:p14="http://schemas.microsoft.com/office/powerpoint/2010/main" val="410082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Emma </a:t>
            </a:r>
          </a:p>
        </p:txBody>
      </p:sp>
      <p:sp>
        <p:nvSpPr>
          <p:cNvPr id="4" name="Slide Number Placeholder 3"/>
          <p:cNvSpPr>
            <a:spLocks noGrp="1"/>
          </p:cNvSpPr>
          <p:nvPr>
            <p:ph type="sldNum" sz="quarter" idx="10"/>
          </p:nvPr>
        </p:nvSpPr>
        <p:spPr/>
        <p:txBody>
          <a:bodyPr/>
          <a:lstStyle/>
          <a:p>
            <a:fld id="{3ADB6245-95A7-4E1A-B90D-A2BCF2FE0D11}" type="slidenum">
              <a:rPr lang="en-US" smtClean="0"/>
              <a:t>11</a:t>
            </a:fld>
            <a:endParaRPr lang="en-US"/>
          </a:p>
        </p:txBody>
      </p:sp>
    </p:spTree>
    <p:extLst>
      <p:ext uri="{BB962C8B-B14F-4D97-AF65-F5344CB8AC3E}">
        <p14:creationId xmlns:p14="http://schemas.microsoft.com/office/powerpoint/2010/main" val="3682716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Emma</a:t>
            </a:r>
          </a:p>
        </p:txBody>
      </p:sp>
      <p:sp>
        <p:nvSpPr>
          <p:cNvPr id="4" name="Slide Number Placeholder 3"/>
          <p:cNvSpPr>
            <a:spLocks noGrp="1"/>
          </p:cNvSpPr>
          <p:nvPr>
            <p:ph type="sldNum" sz="quarter" idx="10"/>
          </p:nvPr>
        </p:nvSpPr>
        <p:spPr/>
        <p:txBody>
          <a:bodyPr/>
          <a:lstStyle/>
          <a:p>
            <a:fld id="{3ADB6245-95A7-4E1A-B90D-A2BCF2FE0D11}" type="slidenum">
              <a:rPr lang="en-US" smtClean="0"/>
              <a:t>12</a:t>
            </a:fld>
            <a:endParaRPr lang="en-US"/>
          </a:p>
        </p:txBody>
      </p:sp>
    </p:spTree>
    <p:extLst>
      <p:ext uri="{BB962C8B-B14F-4D97-AF65-F5344CB8AC3E}">
        <p14:creationId xmlns:p14="http://schemas.microsoft.com/office/powerpoint/2010/main" val="3860607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Emma</a:t>
            </a:r>
          </a:p>
        </p:txBody>
      </p:sp>
      <p:sp>
        <p:nvSpPr>
          <p:cNvPr id="4" name="Slide Number Placeholder 3"/>
          <p:cNvSpPr>
            <a:spLocks noGrp="1"/>
          </p:cNvSpPr>
          <p:nvPr>
            <p:ph type="sldNum" sz="quarter" idx="10"/>
          </p:nvPr>
        </p:nvSpPr>
        <p:spPr/>
        <p:txBody>
          <a:bodyPr/>
          <a:lstStyle/>
          <a:p>
            <a:fld id="{3ADB6245-95A7-4E1A-B90D-A2BCF2FE0D11}" type="slidenum">
              <a:rPr lang="en-US" smtClean="0"/>
              <a:t>13</a:t>
            </a:fld>
            <a:endParaRPr lang="en-US"/>
          </a:p>
        </p:txBody>
      </p:sp>
    </p:spTree>
    <p:extLst>
      <p:ext uri="{BB962C8B-B14F-4D97-AF65-F5344CB8AC3E}">
        <p14:creationId xmlns:p14="http://schemas.microsoft.com/office/powerpoint/2010/main" val="4126604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Emma</a:t>
            </a:r>
          </a:p>
        </p:txBody>
      </p:sp>
      <p:sp>
        <p:nvSpPr>
          <p:cNvPr id="4" name="Slide Number Placeholder 3"/>
          <p:cNvSpPr>
            <a:spLocks noGrp="1"/>
          </p:cNvSpPr>
          <p:nvPr>
            <p:ph type="sldNum" sz="quarter" idx="10"/>
          </p:nvPr>
        </p:nvSpPr>
        <p:spPr/>
        <p:txBody>
          <a:bodyPr/>
          <a:lstStyle/>
          <a:p>
            <a:fld id="{3ADB6245-95A7-4E1A-B90D-A2BCF2FE0D11}" type="slidenum">
              <a:rPr lang="en-US" smtClean="0"/>
              <a:t>14</a:t>
            </a:fld>
            <a:endParaRPr lang="en-US"/>
          </a:p>
        </p:txBody>
      </p:sp>
    </p:spTree>
    <p:extLst>
      <p:ext uri="{BB962C8B-B14F-4D97-AF65-F5344CB8AC3E}">
        <p14:creationId xmlns:p14="http://schemas.microsoft.com/office/powerpoint/2010/main" val="3858823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Emma</a:t>
            </a:r>
          </a:p>
        </p:txBody>
      </p:sp>
      <p:sp>
        <p:nvSpPr>
          <p:cNvPr id="4" name="Slide Number Placeholder 3"/>
          <p:cNvSpPr>
            <a:spLocks noGrp="1"/>
          </p:cNvSpPr>
          <p:nvPr>
            <p:ph type="sldNum" sz="quarter" idx="10"/>
          </p:nvPr>
        </p:nvSpPr>
        <p:spPr/>
        <p:txBody>
          <a:bodyPr/>
          <a:lstStyle/>
          <a:p>
            <a:fld id="{3ADB6245-95A7-4E1A-B90D-A2BCF2FE0D11}" type="slidenum">
              <a:rPr lang="en-US" smtClean="0"/>
              <a:t>15</a:t>
            </a:fld>
            <a:endParaRPr lang="en-US"/>
          </a:p>
        </p:txBody>
      </p:sp>
    </p:spTree>
    <p:extLst>
      <p:ext uri="{BB962C8B-B14F-4D97-AF65-F5344CB8AC3E}">
        <p14:creationId xmlns:p14="http://schemas.microsoft.com/office/powerpoint/2010/main" val="1664080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Ruth</a:t>
            </a:r>
          </a:p>
        </p:txBody>
      </p:sp>
      <p:sp>
        <p:nvSpPr>
          <p:cNvPr id="4" name="Slide Number Placeholder 3"/>
          <p:cNvSpPr>
            <a:spLocks noGrp="1"/>
          </p:cNvSpPr>
          <p:nvPr>
            <p:ph type="sldNum" sz="quarter" idx="10"/>
          </p:nvPr>
        </p:nvSpPr>
        <p:spPr/>
        <p:txBody>
          <a:bodyPr/>
          <a:lstStyle/>
          <a:p>
            <a:fld id="{3ADB6245-95A7-4E1A-B90D-A2BCF2FE0D11}" type="slidenum">
              <a:rPr lang="en-US" smtClean="0"/>
              <a:t>16</a:t>
            </a:fld>
            <a:endParaRPr lang="en-US"/>
          </a:p>
        </p:txBody>
      </p:sp>
    </p:spTree>
    <p:extLst>
      <p:ext uri="{BB962C8B-B14F-4D97-AF65-F5344CB8AC3E}">
        <p14:creationId xmlns:p14="http://schemas.microsoft.com/office/powerpoint/2010/main" val="1333428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Heather</a:t>
            </a:r>
          </a:p>
        </p:txBody>
      </p:sp>
      <p:sp>
        <p:nvSpPr>
          <p:cNvPr id="4" name="Slide Number Placeholder 3"/>
          <p:cNvSpPr>
            <a:spLocks noGrp="1"/>
          </p:cNvSpPr>
          <p:nvPr>
            <p:ph type="sldNum" sz="quarter" idx="10"/>
          </p:nvPr>
        </p:nvSpPr>
        <p:spPr/>
        <p:txBody>
          <a:bodyPr/>
          <a:lstStyle/>
          <a:p>
            <a:fld id="{3ADB6245-95A7-4E1A-B90D-A2BCF2FE0D11}" type="slidenum">
              <a:rPr lang="en-US" smtClean="0"/>
              <a:t>17</a:t>
            </a:fld>
            <a:endParaRPr lang="en-US"/>
          </a:p>
        </p:txBody>
      </p:sp>
    </p:spTree>
    <p:extLst>
      <p:ext uri="{BB962C8B-B14F-4D97-AF65-F5344CB8AC3E}">
        <p14:creationId xmlns:p14="http://schemas.microsoft.com/office/powerpoint/2010/main" val="2647410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Heather</a:t>
            </a:r>
          </a:p>
        </p:txBody>
      </p:sp>
      <p:sp>
        <p:nvSpPr>
          <p:cNvPr id="4" name="Slide Number Placeholder 3"/>
          <p:cNvSpPr>
            <a:spLocks noGrp="1"/>
          </p:cNvSpPr>
          <p:nvPr>
            <p:ph type="sldNum" sz="quarter" idx="10"/>
          </p:nvPr>
        </p:nvSpPr>
        <p:spPr/>
        <p:txBody>
          <a:bodyPr/>
          <a:lstStyle/>
          <a:p>
            <a:fld id="{3ADB6245-95A7-4E1A-B90D-A2BCF2FE0D11}" type="slidenum">
              <a:rPr lang="en-US" smtClean="0"/>
              <a:t>2</a:t>
            </a:fld>
            <a:endParaRPr lang="en-US"/>
          </a:p>
        </p:txBody>
      </p:sp>
    </p:spTree>
    <p:extLst>
      <p:ext uri="{BB962C8B-B14F-4D97-AF65-F5344CB8AC3E}">
        <p14:creationId xmlns:p14="http://schemas.microsoft.com/office/powerpoint/2010/main" val="2390777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Heather</a:t>
            </a:r>
          </a:p>
        </p:txBody>
      </p:sp>
      <p:sp>
        <p:nvSpPr>
          <p:cNvPr id="4" name="Slide Number Placeholder 3"/>
          <p:cNvSpPr>
            <a:spLocks noGrp="1"/>
          </p:cNvSpPr>
          <p:nvPr>
            <p:ph type="sldNum" sz="quarter" idx="10"/>
          </p:nvPr>
        </p:nvSpPr>
        <p:spPr/>
        <p:txBody>
          <a:bodyPr/>
          <a:lstStyle/>
          <a:p>
            <a:fld id="{3ADB6245-95A7-4E1A-B90D-A2BCF2FE0D11}" type="slidenum">
              <a:rPr lang="en-US" smtClean="0"/>
              <a:t>3</a:t>
            </a:fld>
            <a:endParaRPr lang="en-US"/>
          </a:p>
        </p:txBody>
      </p:sp>
    </p:spTree>
    <p:extLst>
      <p:ext uri="{BB962C8B-B14F-4D97-AF65-F5344CB8AC3E}">
        <p14:creationId xmlns:p14="http://schemas.microsoft.com/office/powerpoint/2010/main" val="2296691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B6245-95A7-4E1A-B90D-A2BCF2FE0D11}" type="slidenum">
              <a:rPr lang="en-US" smtClean="0"/>
              <a:t>4</a:t>
            </a:fld>
            <a:endParaRPr lang="en-US"/>
          </a:p>
        </p:txBody>
      </p:sp>
    </p:spTree>
    <p:extLst>
      <p:ext uri="{BB962C8B-B14F-4D97-AF65-F5344CB8AC3E}">
        <p14:creationId xmlns:p14="http://schemas.microsoft.com/office/powerpoint/2010/main" val="2942312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B6245-95A7-4E1A-B90D-A2BCF2FE0D11}" type="slidenum">
              <a:rPr lang="en-US" smtClean="0"/>
              <a:t>5</a:t>
            </a:fld>
            <a:endParaRPr lang="en-US"/>
          </a:p>
        </p:txBody>
      </p:sp>
    </p:spTree>
    <p:extLst>
      <p:ext uri="{BB962C8B-B14F-4D97-AF65-F5344CB8AC3E}">
        <p14:creationId xmlns:p14="http://schemas.microsoft.com/office/powerpoint/2010/main" val="3961073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B6245-95A7-4E1A-B90D-A2BCF2FE0D11}" type="slidenum">
              <a:rPr lang="en-US" smtClean="0"/>
              <a:t>6</a:t>
            </a:fld>
            <a:endParaRPr lang="en-US"/>
          </a:p>
        </p:txBody>
      </p:sp>
    </p:spTree>
    <p:extLst>
      <p:ext uri="{BB962C8B-B14F-4D97-AF65-F5344CB8AC3E}">
        <p14:creationId xmlns:p14="http://schemas.microsoft.com/office/powerpoint/2010/main" val="1567599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Ruth</a:t>
            </a:r>
          </a:p>
        </p:txBody>
      </p:sp>
      <p:sp>
        <p:nvSpPr>
          <p:cNvPr id="4" name="Slide Number Placeholder 3"/>
          <p:cNvSpPr>
            <a:spLocks noGrp="1"/>
          </p:cNvSpPr>
          <p:nvPr>
            <p:ph type="sldNum" sz="quarter" idx="10"/>
          </p:nvPr>
        </p:nvSpPr>
        <p:spPr/>
        <p:txBody>
          <a:bodyPr/>
          <a:lstStyle/>
          <a:p>
            <a:fld id="{3ADB6245-95A7-4E1A-B90D-A2BCF2FE0D11}" type="slidenum">
              <a:rPr lang="en-US" smtClean="0"/>
              <a:t>7</a:t>
            </a:fld>
            <a:endParaRPr lang="en-US"/>
          </a:p>
        </p:txBody>
      </p:sp>
    </p:spTree>
    <p:extLst>
      <p:ext uri="{BB962C8B-B14F-4D97-AF65-F5344CB8AC3E}">
        <p14:creationId xmlns:p14="http://schemas.microsoft.com/office/powerpoint/2010/main" val="1349415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B6245-95A7-4E1A-B90D-A2BCF2FE0D11}" type="slidenum">
              <a:rPr lang="en-US" smtClean="0"/>
              <a:t>8</a:t>
            </a:fld>
            <a:endParaRPr lang="en-US"/>
          </a:p>
        </p:txBody>
      </p:sp>
    </p:spTree>
    <p:extLst>
      <p:ext uri="{BB962C8B-B14F-4D97-AF65-F5344CB8AC3E}">
        <p14:creationId xmlns:p14="http://schemas.microsoft.com/office/powerpoint/2010/main" val="2588726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Ruth </a:t>
            </a:r>
          </a:p>
        </p:txBody>
      </p:sp>
      <p:sp>
        <p:nvSpPr>
          <p:cNvPr id="4" name="Slide Number Placeholder 3"/>
          <p:cNvSpPr>
            <a:spLocks noGrp="1"/>
          </p:cNvSpPr>
          <p:nvPr>
            <p:ph type="sldNum" sz="quarter" idx="10"/>
          </p:nvPr>
        </p:nvSpPr>
        <p:spPr/>
        <p:txBody>
          <a:bodyPr/>
          <a:lstStyle/>
          <a:p>
            <a:fld id="{3ADB6245-95A7-4E1A-B90D-A2BCF2FE0D11}" type="slidenum">
              <a:rPr lang="en-US" smtClean="0"/>
              <a:t>9</a:t>
            </a:fld>
            <a:endParaRPr lang="en-US"/>
          </a:p>
        </p:txBody>
      </p:sp>
    </p:spTree>
    <p:extLst>
      <p:ext uri="{BB962C8B-B14F-4D97-AF65-F5344CB8AC3E}">
        <p14:creationId xmlns:p14="http://schemas.microsoft.com/office/powerpoint/2010/main" val="35167309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332656"/>
            <a:ext cx="3733800" cy="453884"/>
          </a:xfrm>
          <a:prstGeom prst="rect">
            <a:avLst/>
          </a:prstGeom>
        </p:spPr>
      </p:pic>
    </p:spTree>
    <p:extLst>
      <p:ext uri="{BB962C8B-B14F-4D97-AF65-F5344CB8AC3E}">
        <p14:creationId xmlns:p14="http://schemas.microsoft.com/office/powerpoint/2010/main" val="2727946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BBB03ED-55E6-4887-AD3B-AA8D610FD1AA}" type="datetime1">
              <a:rPr lang="en-US" smtClean="0"/>
              <a:t>4/30/2019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The British International School, Abu Dhabi</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33D9855-B107-AB45-B0E9-8C883DE5F7F0}" type="slidenum">
              <a:rPr lang="en-US" smtClean="0"/>
              <a:t>‹#›</a:t>
            </a:fld>
            <a:endParaRPr lang="en-US"/>
          </a:p>
        </p:txBody>
      </p:sp>
    </p:spTree>
    <p:extLst>
      <p:ext uri="{BB962C8B-B14F-4D97-AF65-F5344CB8AC3E}">
        <p14:creationId xmlns:p14="http://schemas.microsoft.com/office/powerpoint/2010/main" val="2145334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F6B4D6A-52A0-40E9-81D2-AD4518272B4E}" type="datetime1">
              <a:rPr lang="en-US" smtClean="0"/>
              <a:t>4/30/2019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The British International School, Abu Dhabi</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33D9855-B107-AB45-B0E9-8C883DE5F7F0}" type="slidenum">
              <a:rPr lang="en-US" smtClean="0"/>
              <a:t>‹#›</a:t>
            </a:fld>
            <a:endParaRPr lang="en-US"/>
          </a:p>
        </p:txBody>
      </p:sp>
    </p:spTree>
    <p:extLst>
      <p:ext uri="{BB962C8B-B14F-4D97-AF65-F5344CB8AC3E}">
        <p14:creationId xmlns:p14="http://schemas.microsoft.com/office/powerpoint/2010/main" val="164739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B4350F8-59B0-4CDD-883D-2488BC8BDB0F}" type="datetime1">
              <a:rPr lang="en-US" smtClean="0"/>
              <a:t>4/30/2019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The British International School, Abu Dhabi</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33D9855-B107-AB45-B0E9-8C883DE5F7F0}" type="slidenum">
              <a:rPr lang="en-US" smtClean="0"/>
              <a:t>‹#›</a:t>
            </a:fld>
            <a:endParaRPr lang="en-US"/>
          </a:p>
        </p:txBody>
      </p:sp>
    </p:spTree>
    <p:extLst>
      <p:ext uri="{BB962C8B-B14F-4D97-AF65-F5344CB8AC3E}">
        <p14:creationId xmlns:p14="http://schemas.microsoft.com/office/powerpoint/2010/main" val="3598482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7" name="Title 6"/>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Tree>
    <p:extLst>
      <p:ext uri="{BB962C8B-B14F-4D97-AF65-F5344CB8AC3E}">
        <p14:creationId xmlns:p14="http://schemas.microsoft.com/office/powerpoint/2010/main" val="327008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D2D459D-B388-4A42-85A8-69D2DF1C4C91}" type="datetime1">
              <a:rPr lang="en-US" smtClean="0"/>
              <a:t>4/30/2019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The British International School, Abu Dhabi</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33D9855-B107-AB45-B0E9-8C883DE5F7F0}" type="slidenum">
              <a:rPr lang="en-US" smtClean="0"/>
              <a:t>‹#›</a:t>
            </a:fld>
            <a:endParaRPr lang="en-US"/>
          </a:p>
        </p:txBody>
      </p:sp>
    </p:spTree>
    <p:extLst>
      <p:ext uri="{BB962C8B-B14F-4D97-AF65-F5344CB8AC3E}">
        <p14:creationId xmlns:p14="http://schemas.microsoft.com/office/powerpoint/2010/main" val="1995126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764ACA5-5F3E-49BE-8C19-E9E0D115D9E0}" type="datetime1">
              <a:rPr lang="en-US" smtClean="0"/>
              <a:t>4/30/2019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a:t>The British International School, Abu Dhabi</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33D9855-B107-AB45-B0E9-8C883DE5F7F0}" type="slidenum">
              <a:rPr lang="en-US" smtClean="0"/>
              <a:t>‹#›</a:t>
            </a:fld>
            <a:endParaRPr lang="en-US"/>
          </a:p>
        </p:txBody>
      </p:sp>
    </p:spTree>
    <p:extLst>
      <p:ext uri="{BB962C8B-B14F-4D97-AF65-F5344CB8AC3E}">
        <p14:creationId xmlns:p14="http://schemas.microsoft.com/office/powerpoint/2010/main" val="3761583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F85DC4B-567B-4E8F-86E8-CF5F3671F95A}" type="datetime1">
              <a:rPr lang="en-US" smtClean="0"/>
              <a:t>4/30/2019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a:t>The British International School, Abu Dhabi</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33D9855-B107-AB45-B0E9-8C883DE5F7F0}" type="slidenum">
              <a:rPr lang="en-US" smtClean="0"/>
              <a:t>‹#›</a:t>
            </a:fld>
            <a:endParaRPr lang="en-US"/>
          </a:p>
        </p:txBody>
      </p:sp>
    </p:spTree>
    <p:extLst>
      <p:ext uri="{BB962C8B-B14F-4D97-AF65-F5344CB8AC3E}">
        <p14:creationId xmlns:p14="http://schemas.microsoft.com/office/powerpoint/2010/main" val="4044546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F8A4038-5FD9-49F2-A5BD-4AABE441D9F0}" type="datetime1">
              <a:rPr lang="en-US" smtClean="0"/>
              <a:t>4/30/2019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a:t>The British International School, Abu Dhabi</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33D9855-B107-AB45-B0E9-8C883DE5F7F0}" type="slidenum">
              <a:rPr lang="en-US" smtClean="0"/>
              <a:t>‹#›</a:t>
            </a:fld>
            <a:endParaRPr lang="en-US"/>
          </a:p>
        </p:txBody>
      </p:sp>
    </p:spTree>
    <p:extLst>
      <p:ext uri="{BB962C8B-B14F-4D97-AF65-F5344CB8AC3E}">
        <p14:creationId xmlns:p14="http://schemas.microsoft.com/office/powerpoint/2010/main" val="1680127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FB3A8DB-7FD2-422B-93CE-C46B1FEEA978}" type="datetime1">
              <a:rPr lang="en-US" smtClean="0"/>
              <a:t>4/30/2019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The British International School, Abu Dhabi</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33D9855-B107-AB45-B0E9-8C883DE5F7F0}" type="slidenum">
              <a:rPr lang="en-US" smtClean="0"/>
              <a:t>‹#›</a:t>
            </a:fld>
            <a:endParaRPr lang="en-US"/>
          </a:p>
        </p:txBody>
      </p:sp>
    </p:spTree>
    <p:extLst>
      <p:ext uri="{BB962C8B-B14F-4D97-AF65-F5344CB8AC3E}">
        <p14:creationId xmlns:p14="http://schemas.microsoft.com/office/powerpoint/2010/main" val="3615359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FA16692-DCC5-4859-9A0D-2FD39AF350C9}" type="datetime1">
              <a:rPr lang="en-US" smtClean="0"/>
              <a:t>4/30/2019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The British International School, Abu Dhabi</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33D9855-B107-AB45-B0E9-8C883DE5F7F0}" type="slidenum">
              <a:rPr lang="en-US" smtClean="0"/>
              <a:t>‹#›</a:t>
            </a:fld>
            <a:endParaRPr lang="en-US"/>
          </a:p>
        </p:txBody>
      </p:sp>
    </p:spTree>
    <p:extLst>
      <p:ext uri="{BB962C8B-B14F-4D97-AF65-F5344CB8AC3E}">
        <p14:creationId xmlns:p14="http://schemas.microsoft.com/office/powerpoint/2010/main" val="2063145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03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png"/><Relationship Id="rId7"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png"/><Relationship Id="rId7"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4.png"/><Relationship Id="rId9"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438400"/>
          </a:xfrm>
          <a:prstGeom prst="rect">
            <a:avLst/>
          </a:prstGeom>
          <a:solidFill>
            <a:srgbClr val="41B9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Subtitle 2"/>
          <p:cNvSpPr txBox="1">
            <a:spLocks/>
          </p:cNvSpPr>
          <p:nvPr/>
        </p:nvSpPr>
        <p:spPr>
          <a:xfrm>
            <a:off x="228600" y="1905000"/>
            <a:ext cx="3276600" cy="381000"/>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a:latin typeface="Source Sans Pro" panose="020B0503030403020204" pitchFamily="34" charset="0"/>
            </a:endParaRPr>
          </a:p>
        </p:txBody>
      </p:sp>
      <p:pic>
        <p:nvPicPr>
          <p:cNvPr id="9" name="Picture 8"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32656"/>
            <a:ext cx="3733800" cy="453884"/>
          </a:xfrm>
          <a:prstGeom prst="rect">
            <a:avLst/>
          </a:prstGeom>
        </p:spPr>
      </p:pic>
      <p:pic>
        <p:nvPicPr>
          <p:cNvPr id="3" name="Picture 2" descr="nae bubble-pin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2623" y="332656"/>
            <a:ext cx="3541776" cy="3697224"/>
          </a:xfrm>
          <a:prstGeom prst="rect">
            <a:avLst/>
          </a:prstGeom>
        </p:spPr>
      </p:pic>
      <p:sp>
        <p:nvSpPr>
          <p:cNvPr id="11" name="Title 1"/>
          <p:cNvSpPr txBox="1">
            <a:spLocks/>
          </p:cNvSpPr>
          <p:nvPr/>
        </p:nvSpPr>
        <p:spPr>
          <a:xfrm>
            <a:off x="4992623" y="438912"/>
            <a:ext cx="3541776" cy="3048000"/>
          </a:xfrm>
          <a:prstGeom prst="rect">
            <a:avLst/>
          </a:prstGeom>
        </p:spPr>
        <p:txBody>
          <a:bodyPr vert="horz" lIns="91440" tIns="45720" rIns="91440" bIns="45720" rtlCol="0" anchor="ctr">
            <a:normAutofit fontScale="85000" lnSpcReduction="20000"/>
          </a:bodyPr>
          <a:lstStyle>
            <a:lvl1pPr algn="ctr" defTabSz="457200" rtl="0" eaLnBrk="1" latinLnBrk="0" hangingPunct="1">
              <a:spcBef>
                <a:spcPct val="0"/>
              </a:spcBef>
              <a:buNone/>
              <a:defRPr sz="4400" kern="1200">
                <a:solidFill>
                  <a:schemeClr val="accent1"/>
                </a:solidFill>
                <a:latin typeface="+mj-lt"/>
                <a:ea typeface="+mj-ea"/>
                <a:cs typeface="+mj-cs"/>
              </a:defRPr>
            </a:lvl1pPr>
          </a:lstStyle>
          <a:p>
            <a:r>
              <a:rPr lang="en-US" sz="3300" b="1">
                <a:solidFill>
                  <a:schemeClr val="bg1"/>
                </a:solidFill>
                <a:latin typeface="NAE dearJoe 3" pitchFamily="2" charset="0"/>
                <a:cs typeface="NAE dearJoe 3" pitchFamily="2" charset="0"/>
              </a:rPr>
              <a:t>Welcome</a:t>
            </a:r>
            <a:r>
              <a:rPr lang="en-US" sz="3300" b="1">
                <a:solidFill>
                  <a:schemeClr val="bg1"/>
                </a:solidFill>
                <a:latin typeface="Source Sans Pro"/>
                <a:cs typeface="Source Sans Pro"/>
              </a:rPr>
              <a:t> </a:t>
            </a:r>
          </a:p>
          <a:p>
            <a:endParaRPr lang="en-US" sz="3300" b="1">
              <a:solidFill>
                <a:schemeClr val="bg1"/>
              </a:solidFill>
              <a:latin typeface="Source Sans Pro"/>
              <a:cs typeface="Source Sans Pro"/>
            </a:endParaRPr>
          </a:p>
          <a:p>
            <a:r>
              <a:rPr lang="ar-AE" sz="3300" b="1">
                <a:solidFill>
                  <a:schemeClr val="bg1"/>
                </a:solidFill>
                <a:latin typeface="Source Sans Pro"/>
                <a:cs typeface="Source Sans Pro"/>
              </a:rPr>
              <a:t>أَهلًا وَسهلًا</a:t>
            </a:r>
            <a:br>
              <a:rPr lang="en-US" sz="3300" b="1">
                <a:solidFill>
                  <a:schemeClr val="bg1"/>
                </a:solidFill>
                <a:latin typeface="Source Sans Pro"/>
                <a:cs typeface="Source Sans Pro"/>
              </a:rPr>
            </a:br>
            <a:endParaRPr lang="en-US" sz="3300" b="1">
              <a:solidFill>
                <a:schemeClr val="bg1"/>
              </a:solidFill>
              <a:latin typeface="Source Sans Pro"/>
              <a:cs typeface="Source Sans Pro"/>
            </a:endParaRPr>
          </a:p>
          <a:p>
            <a:r>
              <a:rPr lang="en-US" sz="3300">
                <a:solidFill>
                  <a:schemeClr val="bg1"/>
                </a:solidFill>
                <a:latin typeface="NAE dearJoe 3" pitchFamily="2" charset="0"/>
                <a:cs typeface="NAE dearJoe 3" pitchFamily="2" charset="0"/>
              </a:rPr>
              <a:t>FS2</a:t>
            </a:r>
          </a:p>
          <a:p>
            <a:r>
              <a:rPr lang="en-US" sz="3300">
                <a:solidFill>
                  <a:schemeClr val="bg1"/>
                </a:solidFill>
                <a:latin typeface="NAE dearJoe 3" pitchFamily="2" charset="0"/>
                <a:cs typeface="NAE dearJoe 3" pitchFamily="2" charset="0"/>
              </a:rPr>
              <a:t> </a:t>
            </a:r>
            <a:br>
              <a:rPr lang="en-US" sz="3300">
                <a:solidFill>
                  <a:schemeClr val="bg1"/>
                </a:solidFill>
                <a:latin typeface="NAE dearJoe 3" pitchFamily="2" charset="0"/>
                <a:cs typeface="NAE dearJoe 3" pitchFamily="2" charset="0"/>
              </a:rPr>
            </a:br>
            <a:r>
              <a:rPr lang="en-US" sz="3300">
                <a:solidFill>
                  <a:schemeClr val="bg1"/>
                </a:solidFill>
                <a:latin typeface="NAE dearJoe 3" pitchFamily="2" charset="0"/>
                <a:cs typeface="NAE dearJoe 3" pitchFamily="2" charset="0"/>
              </a:rPr>
              <a:t>Writing workshop</a:t>
            </a:r>
            <a:br>
              <a:rPr lang="en-US" sz="3200">
                <a:solidFill>
                  <a:schemeClr val="bg1"/>
                </a:solidFill>
                <a:latin typeface="Source Sans Pro"/>
                <a:cs typeface="Source Sans Pro"/>
              </a:rPr>
            </a:br>
            <a:endParaRPr lang="en-US" sz="3200">
              <a:solidFill>
                <a:schemeClr val="bg1"/>
              </a:solidFill>
              <a:latin typeface="Source Sans Pro"/>
              <a:cs typeface="Source Sans Pro"/>
            </a:endParaRPr>
          </a:p>
        </p:txBody>
      </p:sp>
      <p:pic>
        <p:nvPicPr>
          <p:cNvPr id="2" name="Picture 1">
            <a:extLst>
              <a:ext uri="{FF2B5EF4-FFF2-40B4-BE49-F238E27FC236}">
                <a16:creationId xmlns:a16="http://schemas.microsoft.com/office/drawing/2014/main" id="{D5105DAD-9C75-4FD1-9E6F-0E8A74E93311}"/>
              </a:ext>
            </a:extLst>
          </p:cNvPr>
          <p:cNvPicPr>
            <a:picLocks noChangeAspect="1"/>
          </p:cNvPicPr>
          <p:nvPr/>
        </p:nvPicPr>
        <p:blipFill>
          <a:blip r:embed="rId5"/>
          <a:stretch>
            <a:fillRect/>
          </a:stretch>
        </p:blipFill>
        <p:spPr>
          <a:xfrm>
            <a:off x="505615" y="3010554"/>
            <a:ext cx="4249265" cy="3185356"/>
          </a:xfrm>
          <a:prstGeom prst="rect">
            <a:avLst/>
          </a:prstGeom>
        </p:spPr>
      </p:pic>
    </p:spTree>
    <p:extLst>
      <p:ext uri="{BB962C8B-B14F-4D97-AF65-F5344CB8AC3E}">
        <p14:creationId xmlns:p14="http://schemas.microsoft.com/office/powerpoint/2010/main" val="296360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0"/>
            <a:ext cx="9144000" cy="2438400"/>
          </a:xfrm>
          <a:prstGeom prst="rect">
            <a:avLst/>
          </a:prstGeom>
          <a:solidFill>
            <a:srgbClr val="41B9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32656"/>
            <a:ext cx="3733800" cy="453884"/>
          </a:xfrm>
          <a:prstGeom prst="rect">
            <a:avLst/>
          </a:prstGeom>
        </p:spPr>
      </p:pic>
      <p:sp>
        <p:nvSpPr>
          <p:cNvPr id="19" name="Subtitle 2"/>
          <p:cNvSpPr txBox="1">
            <a:spLocks/>
          </p:cNvSpPr>
          <p:nvPr/>
        </p:nvSpPr>
        <p:spPr>
          <a:xfrm>
            <a:off x="457200" y="1905000"/>
            <a:ext cx="3276600" cy="381000"/>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a:p>
        </p:txBody>
      </p:sp>
      <p:pic>
        <p:nvPicPr>
          <p:cNvPr id="20" name="Picture 19" descr="long 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941" y="1308101"/>
            <a:ext cx="6836664" cy="1606296"/>
          </a:xfrm>
          <a:prstGeom prst="rect">
            <a:avLst/>
          </a:prstGeom>
        </p:spPr>
      </p:pic>
      <p:sp>
        <p:nvSpPr>
          <p:cNvPr id="21" name="Title 1"/>
          <p:cNvSpPr txBox="1">
            <a:spLocks/>
          </p:cNvSpPr>
          <p:nvPr/>
        </p:nvSpPr>
        <p:spPr>
          <a:xfrm>
            <a:off x="1954942" y="1536701"/>
            <a:ext cx="6836664" cy="901699"/>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accent1"/>
                </a:solidFill>
                <a:latin typeface="+mj-lt"/>
                <a:ea typeface="+mj-ea"/>
                <a:cs typeface="+mj-cs"/>
              </a:defRPr>
            </a:lvl1pPr>
          </a:lstStyle>
          <a:p>
            <a:r>
              <a:rPr lang="en-US" b="1">
                <a:solidFill>
                  <a:srgbClr val="9BD3DD"/>
                </a:solidFill>
                <a:latin typeface="NAE dearJoe 3" pitchFamily="2" charset="0"/>
                <a:cs typeface="NAE dearJoe 3" pitchFamily="2" charset="0"/>
              </a:rPr>
              <a:t>Continuous Provision Activities</a:t>
            </a:r>
          </a:p>
        </p:txBody>
      </p:sp>
      <p:sp>
        <p:nvSpPr>
          <p:cNvPr id="11" name="Title 1"/>
          <p:cNvSpPr txBox="1">
            <a:spLocks/>
          </p:cNvSpPr>
          <p:nvPr/>
        </p:nvSpPr>
        <p:spPr>
          <a:xfrm>
            <a:off x="639256" y="2777519"/>
            <a:ext cx="7895143" cy="376546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eriod"/>
            </a:pPr>
            <a:endParaRPr lang="en-US" sz="2400">
              <a:latin typeface="Source Sans Pro"/>
              <a:cs typeface="Source Sans Pro"/>
            </a:endParaRPr>
          </a:p>
          <a:p>
            <a:pPr marL="457200" indent="-457200" algn="l">
              <a:buAutoNum type="arabicPeriod"/>
            </a:pPr>
            <a:endParaRPr lang="en-US" sz="2400">
              <a:latin typeface="Source Sans Pro"/>
              <a:cs typeface="Source Sans Pro"/>
            </a:endParaRPr>
          </a:p>
          <a:p>
            <a:pPr algn="l"/>
            <a:endParaRPr lang="en-US" sz="2400">
              <a:latin typeface="Source Sans Pro"/>
              <a:cs typeface="Source Sans Pro"/>
            </a:endParaRPr>
          </a:p>
        </p:txBody>
      </p:sp>
      <p:pic>
        <p:nvPicPr>
          <p:cNvPr id="13" name="Picture 12" descr="A picture containing person, table, indoor, floor&#10;&#10;Description generated with very high confidence">
            <a:extLst>
              <a:ext uri="{FF2B5EF4-FFF2-40B4-BE49-F238E27FC236}">
                <a16:creationId xmlns:a16="http://schemas.microsoft.com/office/drawing/2014/main" id="{95FA6D79-4FD6-435D-A84C-E884E8442651}"/>
              </a:ext>
            </a:extLst>
          </p:cNvPr>
          <p:cNvPicPr>
            <a:picLocks noChangeAspect="1"/>
          </p:cNvPicPr>
          <p:nvPr/>
        </p:nvPicPr>
        <p:blipFill>
          <a:blip r:embed="rId5"/>
          <a:stretch>
            <a:fillRect/>
          </a:stretch>
        </p:blipFill>
        <p:spPr>
          <a:xfrm>
            <a:off x="514544" y="2599030"/>
            <a:ext cx="2880792" cy="3763034"/>
          </a:xfrm>
          <a:prstGeom prst="rect">
            <a:avLst/>
          </a:prstGeom>
        </p:spPr>
      </p:pic>
      <p:pic>
        <p:nvPicPr>
          <p:cNvPr id="14" name="Picture 13">
            <a:extLst>
              <a:ext uri="{FF2B5EF4-FFF2-40B4-BE49-F238E27FC236}">
                <a16:creationId xmlns:a16="http://schemas.microsoft.com/office/drawing/2014/main" id="{E36B2D4C-DE41-4F17-AF8D-6AF83934B2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1506" y="2975848"/>
            <a:ext cx="3991014" cy="2993261"/>
          </a:xfrm>
          <a:prstGeom prst="rect">
            <a:avLst/>
          </a:prstGeom>
        </p:spPr>
      </p:pic>
    </p:spTree>
    <p:extLst>
      <p:ext uri="{BB962C8B-B14F-4D97-AF65-F5344CB8AC3E}">
        <p14:creationId xmlns:p14="http://schemas.microsoft.com/office/powerpoint/2010/main" val="3825395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0"/>
            <a:ext cx="9144000" cy="2438400"/>
          </a:xfrm>
          <a:prstGeom prst="rect">
            <a:avLst/>
          </a:prstGeom>
          <a:solidFill>
            <a:srgbClr val="41B9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32656"/>
            <a:ext cx="3733800" cy="453884"/>
          </a:xfrm>
          <a:prstGeom prst="rect">
            <a:avLst/>
          </a:prstGeom>
        </p:spPr>
      </p:pic>
      <p:sp>
        <p:nvSpPr>
          <p:cNvPr id="19" name="Subtitle 2"/>
          <p:cNvSpPr txBox="1">
            <a:spLocks/>
          </p:cNvSpPr>
          <p:nvPr/>
        </p:nvSpPr>
        <p:spPr>
          <a:xfrm>
            <a:off x="457200" y="1905000"/>
            <a:ext cx="3276600" cy="381000"/>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a:p>
        </p:txBody>
      </p:sp>
      <p:pic>
        <p:nvPicPr>
          <p:cNvPr id="20" name="Picture 19" descr="long 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941" y="1308101"/>
            <a:ext cx="6836664" cy="1606296"/>
          </a:xfrm>
          <a:prstGeom prst="rect">
            <a:avLst/>
          </a:prstGeom>
        </p:spPr>
      </p:pic>
      <p:sp>
        <p:nvSpPr>
          <p:cNvPr id="21" name="Title 1"/>
          <p:cNvSpPr txBox="1">
            <a:spLocks/>
          </p:cNvSpPr>
          <p:nvPr/>
        </p:nvSpPr>
        <p:spPr>
          <a:xfrm>
            <a:off x="1954942" y="1536701"/>
            <a:ext cx="6836664" cy="9016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1"/>
                </a:solidFill>
                <a:latin typeface="+mj-lt"/>
                <a:ea typeface="+mj-ea"/>
                <a:cs typeface="+mj-cs"/>
              </a:defRPr>
            </a:lvl1pPr>
          </a:lstStyle>
          <a:p>
            <a:r>
              <a:rPr lang="en-US" b="1">
                <a:solidFill>
                  <a:srgbClr val="9BD3DD"/>
                </a:solidFill>
                <a:latin typeface="NAE dearJoe 3" pitchFamily="2" charset="0"/>
                <a:cs typeface="NAE dearJoe 3" pitchFamily="2" charset="0"/>
              </a:rPr>
              <a:t>Writing for a purpose</a:t>
            </a:r>
          </a:p>
        </p:txBody>
      </p:sp>
      <p:sp>
        <p:nvSpPr>
          <p:cNvPr id="11" name="Title 1"/>
          <p:cNvSpPr txBox="1">
            <a:spLocks/>
          </p:cNvSpPr>
          <p:nvPr/>
        </p:nvSpPr>
        <p:spPr>
          <a:xfrm>
            <a:off x="639256" y="2777519"/>
            <a:ext cx="7895143" cy="376546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eriod"/>
            </a:pPr>
            <a:endParaRPr lang="en-US" sz="2400">
              <a:latin typeface="Source Sans Pro"/>
              <a:cs typeface="Source Sans Pro"/>
            </a:endParaRPr>
          </a:p>
          <a:p>
            <a:pPr marL="457200" indent="-457200" algn="l">
              <a:buAutoNum type="arabicPeriod"/>
            </a:pPr>
            <a:endParaRPr lang="en-US" sz="2400">
              <a:latin typeface="Source Sans Pro"/>
              <a:cs typeface="Source Sans Pro"/>
            </a:endParaRPr>
          </a:p>
          <a:p>
            <a:pPr algn="l"/>
            <a:endParaRPr lang="en-US" sz="2400">
              <a:latin typeface="Source Sans Pro"/>
              <a:cs typeface="Source Sans Pro"/>
            </a:endParaRPr>
          </a:p>
        </p:txBody>
      </p:sp>
      <p:pic>
        <p:nvPicPr>
          <p:cNvPr id="10" name="Picture 9" descr="A group of people standing in a room&#10;&#10;Description generated with very high confidence">
            <a:extLst>
              <a:ext uri="{FF2B5EF4-FFF2-40B4-BE49-F238E27FC236}">
                <a16:creationId xmlns:a16="http://schemas.microsoft.com/office/drawing/2014/main" id="{4BBE09DC-BDEE-4C61-889B-D51725D208F3}"/>
              </a:ext>
            </a:extLst>
          </p:cNvPr>
          <p:cNvPicPr>
            <a:picLocks noChangeAspect="1"/>
          </p:cNvPicPr>
          <p:nvPr/>
        </p:nvPicPr>
        <p:blipFill>
          <a:blip r:embed="rId5"/>
          <a:stretch>
            <a:fillRect/>
          </a:stretch>
        </p:blipFill>
        <p:spPr>
          <a:xfrm>
            <a:off x="1834216" y="2653403"/>
            <a:ext cx="3797088" cy="2608601"/>
          </a:xfrm>
          <a:prstGeom prst="rect">
            <a:avLst/>
          </a:prstGeom>
        </p:spPr>
      </p:pic>
      <p:pic>
        <p:nvPicPr>
          <p:cNvPr id="12" name="Picture 11" descr="A fabric surface&#10;&#10;Description generated with high confidence">
            <a:extLst>
              <a:ext uri="{FF2B5EF4-FFF2-40B4-BE49-F238E27FC236}">
                <a16:creationId xmlns:a16="http://schemas.microsoft.com/office/drawing/2014/main" id="{76AF23E5-9F19-42FC-85A3-C73A9FF8E763}"/>
              </a:ext>
            </a:extLst>
          </p:cNvPr>
          <p:cNvPicPr>
            <a:picLocks noChangeAspect="1"/>
          </p:cNvPicPr>
          <p:nvPr/>
        </p:nvPicPr>
        <p:blipFill>
          <a:blip r:embed="rId6"/>
          <a:stretch>
            <a:fillRect/>
          </a:stretch>
        </p:blipFill>
        <p:spPr>
          <a:xfrm>
            <a:off x="227849" y="5362126"/>
            <a:ext cx="4072829" cy="1375998"/>
          </a:xfrm>
          <a:prstGeom prst="rect">
            <a:avLst/>
          </a:prstGeom>
        </p:spPr>
      </p:pic>
      <p:pic>
        <p:nvPicPr>
          <p:cNvPr id="3" name="Picture 4" descr="A picture containing floor, indoor, table, computer&#10;&#10;Description generated with very high confidence">
            <a:extLst>
              <a:ext uri="{FF2B5EF4-FFF2-40B4-BE49-F238E27FC236}">
                <a16:creationId xmlns:a16="http://schemas.microsoft.com/office/drawing/2014/main" id="{122BD4FD-0BC5-4705-98CA-780C8FA4391A}"/>
              </a:ext>
            </a:extLst>
          </p:cNvPr>
          <p:cNvPicPr>
            <a:picLocks noChangeAspect="1"/>
          </p:cNvPicPr>
          <p:nvPr/>
        </p:nvPicPr>
        <p:blipFill>
          <a:blip r:embed="rId7"/>
          <a:stretch>
            <a:fillRect/>
          </a:stretch>
        </p:blipFill>
        <p:spPr>
          <a:xfrm>
            <a:off x="6047117" y="2704690"/>
            <a:ext cx="2743200" cy="3777752"/>
          </a:xfrm>
          <a:prstGeom prst="rect">
            <a:avLst/>
          </a:prstGeom>
        </p:spPr>
      </p:pic>
    </p:spTree>
    <p:extLst>
      <p:ext uri="{BB962C8B-B14F-4D97-AF65-F5344CB8AC3E}">
        <p14:creationId xmlns:p14="http://schemas.microsoft.com/office/powerpoint/2010/main" val="3702693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0"/>
            <a:ext cx="9144000" cy="2438400"/>
          </a:xfrm>
          <a:prstGeom prst="rect">
            <a:avLst/>
          </a:prstGeom>
          <a:solidFill>
            <a:srgbClr val="41B9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32656"/>
            <a:ext cx="3733800" cy="453884"/>
          </a:xfrm>
          <a:prstGeom prst="rect">
            <a:avLst/>
          </a:prstGeom>
        </p:spPr>
      </p:pic>
      <p:sp>
        <p:nvSpPr>
          <p:cNvPr id="19" name="Subtitle 2"/>
          <p:cNvSpPr txBox="1">
            <a:spLocks/>
          </p:cNvSpPr>
          <p:nvPr/>
        </p:nvSpPr>
        <p:spPr>
          <a:xfrm>
            <a:off x="457200" y="1905000"/>
            <a:ext cx="3276600" cy="381000"/>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a:p>
        </p:txBody>
      </p:sp>
      <p:pic>
        <p:nvPicPr>
          <p:cNvPr id="20" name="Picture 19" descr="long 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941" y="1308101"/>
            <a:ext cx="6836664" cy="1606296"/>
          </a:xfrm>
          <a:prstGeom prst="rect">
            <a:avLst/>
          </a:prstGeom>
        </p:spPr>
      </p:pic>
      <p:sp>
        <p:nvSpPr>
          <p:cNvPr id="21" name="Title 1"/>
          <p:cNvSpPr txBox="1">
            <a:spLocks/>
          </p:cNvSpPr>
          <p:nvPr/>
        </p:nvSpPr>
        <p:spPr>
          <a:xfrm>
            <a:off x="1954942" y="1536701"/>
            <a:ext cx="6836664" cy="9016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1"/>
                </a:solidFill>
                <a:latin typeface="+mj-lt"/>
                <a:ea typeface="+mj-ea"/>
                <a:cs typeface="+mj-cs"/>
              </a:defRPr>
            </a:lvl1pPr>
          </a:lstStyle>
          <a:p>
            <a:r>
              <a:rPr lang="en-US" b="1">
                <a:solidFill>
                  <a:srgbClr val="9BD3DD"/>
                </a:solidFill>
                <a:latin typeface="NAE dearJoe 3" pitchFamily="2" charset="0"/>
                <a:cs typeface="NAE dearJoe 3" pitchFamily="2" charset="0"/>
              </a:rPr>
              <a:t>Writing for a purpose</a:t>
            </a:r>
          </a:p>
        </p:txBody>
      </p:sp>
      <p:sp>
        <p:nvSpPr>
          <p:cNvPr id="11" name="Title 1"/>
          <p:cNvSpPr txBox="1">
            <a:spLocks/>
          </p:cNvSpPr>
          <p:nvPr/>
        </p:nvSpPr>
        <p:spPr>
          <a:xfrm>
            <a:off x="639256" y="2777519"/>
            <a:ext cx="7895143" cy="376546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eriod"/>
            </a:pPr>
            <a:endParaRPr lang="en-US" sz="2400">
              <a:latin typeface="Source Sans Pro"/>
              <a:cs typeface="Source Sans Pro"/>
            </a:endParaRPr>
          </a:p>
          <a:p>
            <a:pPr marL="457200" indent="-457200" algn="l">
              <a:buAutoNum type="arabicPeriod"/>
            </a:pPr>
            <a:endParaRPr lang="en-US" sz="2400">
              <a:latin typeface="Source Sans Pro"/>
              <a:cs typeface="Source Sans Pro"/>
            </a:endParaRPr>
          </a:p>
          <a:p>
            <a:pPr algn="l"/>
            <a:endParaRPr lang="en-US" sz="2400">
              <a:latin typeface="Source Sans Pro"/>
              <a:cs typeface="Source Sans Pro"/>
            </a:endParaRPr>
          </a:p>
        </p:txBody>
      </p:sp>
      <p:sp>
        <p:nvSpPr>
          <p:cNvPr id="3" name="Footer Placeholder 2"/>
          <p:cNvSpPr>
            <a:spLocks noGrp="1"/>
          </p:cNvSpPr>
          <p:nvPr>
            <p:ph type="ftr" sz="quarter" idx="11"/>
          </p:nvPr>
        </p:nvSpPr>
        <p:spPr/>
        <p:txBody>
          <a:bodyPr/>
          <a:lstStyle/>
          <a:p>
            <a:endParaRPr lang="en-US"/>
          </a:p>
        </p:txBody>
      </p:sp>
      <p:pic>
        <p:nvPicPr>
          <p:cNvPr id="10" name="Picture 9" descr="A room with a wooden floor&#10;&#10;Description generated with very high confidence">
            <a:extLst>
              <a:ext uri="{FF2B5EF4-FFF2-40B4-BE49-F238E27FC236}">
                <a16:creationId xmlns:a16="http://schemas.microsoft.com/office/drawing/2014/main" id="{AB2C4C41-905E-4F60-9FC1-B2C77794DBCE}"/>
              </a:ext>
            </a:extLst>
          </p:cNvPr>
          <p:cNvPicPr>
            <a:picLocks noChangeAspect="1"/>
          </p:cNvPicPr>
          <p:nvPr/>
        </p:nvPicPr>
        <p:blipFill>
          <a:blip r:embed="rId5"/>
          <a:stretch>
            <a:fillRect/>
          </a:stretch>
        </p:blipFill>
        <p:spPr>
          <a:xfrm>
            <a:off x="117127" y="4109775"/>
            <a:ext cx="1922958" cy="2563944"/>
          </a:xfrm>
          <a:prstGeom prst="rect">
            <a:avLst/>
          </a:prstGeom>
        </p:spPr>
      </p:pic>
      <p:pic>
        <p:nvPicPr>
          <p:cNvPr id="5" name="Picture 5" descr="A person that is standing in a room&#10;&#10;Description generated with high confidence">
            <a:extLst>
              <a:ext uri="{FF2B5EF4-FFF2-40B4-BE49-F238E27FC236}">
                <a16:creationId xmlns:a16="http://schemas.microsoft.com/office/drawing/2014/main" id="{6CC10ACD-3AC8-4EC4-85BA-0B26E89B7B03}"/>
              </a:ext>
            </a:extLst>
          </p:cNvPr>
          <p:cNvPicPr>
            <a:picLocks noChangeAspect="1"/>
          </p:cNvPicPr>
          <p:nvPr/>
        </p:nvPicPr>
        <p:blipFill>
          <a:blip r:embed="rId6"/>
          <a:stretch>
            <a:fillRect/>
          </a:stretch>
        </p:blipFill>
        <p:spPr>
          <a:xfrm rot="60000">
            <a:off x="4711497" y="3581266"/>
            <a:ext cx="2304869" cy="3087537"/>
          </a:xfrm>
          <a:prstGeom prst="rect">
            <a:avLst/>
          </a:prstGeom>
        </p:spPr>
      </p:pic>
      <p:pic>
        <p:nvPicPr>
          <p:cNvPr id="7" name="Picture 7" descr="A room with a wooden floor&#10;&#10;Description generated with very high confidence">
            <a:extLst>
              <a:ext uri="{FF2B5EF4-FFF2-40B4-BE49-F238E27FC236}">
                <a16:creationId xmlns:a16="http://schemas.microsoft.com/office/drawing/2014/main" id="{6F6F34B2-6FAB-4D49-9983-25B14476879B}"/>
              </a:ext>
            </a:extLst>
          </p:cNvPr>
          <p:cNvPicPr>
            <a:picLocks noChangeAspect="1"/>
          </p:cNvPicPr>
          <p:nvPr/>
        </p:nvPicPr>
        <p:blipFill>
          <a:blip r:embed="rId7"/>
          <a:stretch>
            <a:fillRect/>
          </a:stretch>
        </p:blipFill>
        <p:spPr>
          <a:xfrm>
            <a:off x="2093344" y="2775908"/>
            <a:ext cx="2470030" cy="1852522"/>
          </a:xfrm>
          <a:prstGeom prst="rect">
            <a:avLst/>
          </a:prstGeom>
        </p:spPr>
      </p:pic>
      <p:pic>
        <p:nvPicPr>
          <p:cNvPr id="15" name="Picture 15" descr="A person that is standing in a room&#10;&#10;Description generated with high confidence">
            <a:extLst>
              <a:ext uri="{FF2B5EF4-FFF2-40B4-BE49-F238E27FC236}">
                <a16:creationId xmlns:a16="http://schemas.microsoft.com/office/drawing/2014/main" id="{A9115A51-ED1E-4681-9B62-A29343372BE3}"/>
              </a:ext>
            </a:extLst>
          </p:cNvPr>
          <p:cNvPicPr>
            <a:picLocks noChangeAspect="1"/>
          </p:cNvPicPr>
          <p:nvPr/>
        </p:nvPicPr>
        <p:blipFill>
          <a:blip r:embed="rId8"/>
          <a:stretch>
            <a:fillRect/>
          </a:stretch>
        </p:blipFill>
        <p:spPr>
          <a:xfrm>
            <a:off x="7226060" y="2922916"/>
            <a:ext cx="1851805" cy="2464281"/>
          </a:xfrm>
          <a:prstGeom prst="rect">
            <a:avLst/>
          </a:prstGeom>
        </p:spPr>
      </p:pic>
    </p:spTree>
    <p:extLst>
      <p:ext uri="{BB962C8B-B14F-4D97-AF65-F5344CB8AC3E}">
        <p14:creationId xmlns:p14="http://schemas.microsoft.com/office/powerpoint/2010/main" val="2540387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0"/>
            <a:ext cx="9144000" cy="2438400"/>
          </a:xfrm>
          <a:prstGeom prst="rect">
            <a:avLst/>
          </a:prstGeom>
          <a:solidFill>
            <a:srgbClr val="41B9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32656"/>
            <a:ext cx="3733800" cy="453884"/>
          </a:xfrm>
          <a:prstGeom prst="rect">
            <a:avLst/>
          </a:prstGeom>
        </p:spPr>
      </p:pic>
      <p:sp>
        <p:nvSpPr>
          <p:cNvPr id="19" name="Subtitle 2"/>
          <p:cNvSpPr txBox="1">
            <a:spLocks/>
          </p:cNvSpPr>
          <p:nvPr/>
        </p:nvSpPr>
        <p:spPr>
          <a:xfrm>
            <a:off x="457200" y="1905000"/>
            <a:ext cx="3276600" cy="381000"/>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a:p>
        </p:txBody>
      </p:sp>
      <p:pic>
        <p:nvPicPr>
          <p:cNvPr id="20" name="Picture 19" descr="long 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941" y="1308101"/>
            <a:ext cx="6836664" cy="1606296"/>
          </a:xfrm>
          <a:prstGeom prst="rect">
            <a:avLst/>
          </a:prstGeom>
        </p:spPr>
      </p:pic>
      <p:sp>
        <p:nvSpPr>
          <p:cNvPr id="21" name="Title 1"/>
          <p:cNvSpPr txBox="1">
            <a:spLocks/>
          </p:cNvSpPr>
          <p:nvPr/>
        </p:nvSpPr>
        <p:spPr>
          <a:xfrm>
            <a:off x="1954942" y="1536701"/>
            <a:ext cx="6836664" cy="9016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1"/>
                </a:solidFill>
                <a:latin typeface="+mj-lt"/>
                <a:ea typeface="+mj-ea"/>
                <a:cs typeface="+mj-cs"/>
              </a:defRPr>
            </a:lvl1pPr>
          </a:lstStyle>
          <a:p>
            <a:r>
              <a:rPr lang="en-US" b="1">
                <a:solidFill>
                  <a:srgbClr val="9BD3DD"/>
                </a:solidFill>
                <a:latin typeface="NAE dearJoe 3" pitchFamily="2" charset="0"/>
                <a:cs typeface="NAE dearJoe 3" pitchFamily="2" charset="0"/>
              </a:rPr>
              <a:t>Writing for a purpose</a:t>
            </a:r>
          </a:p>
        </p:txBody>
      </p:sp>
      <p:sp>
        <p:nvSpPr>
          <p:cNvPr id="11" name="Title 1"/>
          <p:cNvSpPr txBox="1">
            <a:spLocks/>
          </p:cNvSpPr>
          <p:nvPr/>
        </p:nvSpPr>
        <p:spPr>
          <a:xfrm>
            <a:off x="639256" y="2777519"/>
            <a:ext cx="7895143" cy="376546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eriod"/>
            </a:pPr>
            <a:endParaRPr lang="en-US" sz="2400">
              <a:latin typeface="Source Sans Pro"/>
              <a:cs typeface="Source Sans Pro"/>
            </a:endParaRPr>
          </a:p>
          <a:p>
            <a:pPr marL="457200" indent="-457200" algn="l">
              <a:buAutoNum type="arabicPeriod"/>
            </a:pPr>
            <a:endParaRPr lang="en-US" sz="2400">
              <a:latin typeface="Source Sans Pro"/>
              <a:cs typeface="Source Sans Pro"/>
            </a:endParaRPr>
          </a:p>
          <a:p>
            <a:pPr algn="l"/>
            <a:endParaRPr lang="en-US" sz="2400">
              <a:latin typeface="Source Sans Pro"/>
              <a:cs typeface="Source Sans Pro"/>
            </a:endParaRPr>
          </a:p>
        </p:txBody>
      </p:sp>
      <p:sp>
        <p:nvSpPr>
          <p:cNvPr id="3" name="Footer Placeholder 2"/>
          <p:cNvSpPr>
            <a:spLocks noGrp="1"/>
          </p:cNvSpPr>
          <p:nvPr>
            <p:ph type="ftr" sz="quarter" idx="11"/>
          </p:nvPr>
        </p:nvSpPr>
        <p:spPr/>
        <p:txBody>
          <a:bodyPr/>
          <a:lstStyle/>
          <a:p>
            <a:endParaRPr lang="en-US"/>
          </a:p>
        </p:txBody>
      </p:sp>
      <p:pic>
        <p:nvPicPr>
          <p:cNvPr id="10" name="Picture 9" descr="A close up of a piece of paper&#10;&#10;Description generated with high confidence">
            <a:extLst>
              <a:ext uri="{FF2B5EF4-FFF2-40B4-BE49-F238E27FC236}">
                <a16:creationId xmlns:a16="http://schemas.microsoft.com/office/drawing/2014/main" id="{AB2C4C41-905E-4F60-9FC1-B2C77794DBCE}"/>
              </a:ext>
            </a:extLst>
          </p:cNvPr>
          <p:cNvPicPr>
            <a:picLocks noChangeAspect="1"/>
          </p:cNvPicPr>
          <p:nvPr/>
        </p:nvPicPr>
        <p:blipFill>
          <a:blip r:embed="rId5"/>
          <a:stretch>
            <a:fillRect/>
          </a:stretch>
        </p:blipFill>
        <p:spPr>
          <a:xfrm>
            <a:off x="284073" y="2616926"/>
            <a:ext cx="1589066" cy="2817944"/>
          </a:xfrm>
          <a:prstGeom prst="rect">
            <a:avLst/>
          </a:prstGeom>
        </p:spPr>
      </p:pic>
      <p:pic>
        <p:nvPicPr>
          <p:cNvPr id="7" name="Picture 7" descr="A room with a wooden floor&#10;&#10;Description generated with very high confidence">
            <a:extLst>
              <a:ext uri="{FF2B5EF4-FFF2-40B4-BE49-F238E27FC236}">
                <a16:creationId xmlns:a16="http://schemas.microsoft.com/office/drawing/2014/main" id="{6F6F34B2-6FAB-4D49-9983-25B14476879B}"/>
              </a:ext>
            </a:extLst>
          </p:cNvPr>
          <p:cNvPicPr>
            <a:picLocks noChangeAspect="1"/>
          </p:cNvPicPr>
          <p:nvPr/>
        </p:nvPicPr>
        <p:blipFill>
          <a:blip r:embed="rId6"/>
          <a:stretch>
            <a:fillRect/>
          </a:stretch>
        </p:blipFill>
        <p:spPr>
          <a:xfrm>
            <a:off x="5367787" y="2755240"/>
            <a:ext cx="3454878" cy="2555215"/>
          </a:xfrm>
          <a:prstGeom prst="rect">
            <a:avLst/>
          </a:prstGeom>
        </p:spPr>
      </p:pic>
      <p:pic>
        <p:nvPicPr>
          <p:cNvPr id="15" name="Picture 15" descr="A picture containing indoor, floor, wall, table&#10;&#10;Description generated with very high confidence">
            <a:extLst>
              <a:ext uri="{FF2B5EF4-FFF2-40B4-BE49-F238E27FC236}">
                <a16:creationId xmlns:a16="http://schemas.microsoft.com/office/drawing/2014/main" id="{A9115A51-ED1E-4681-9B62-A29343372BE3}"/>
              </a:ext>
            </a:extLst>
          </p:cNvPr>
          <p:cNvPicPr>
            <a:picLocks noChangeAspect="1"/>
          </p:cNvPicPr>
          <p:nvPr/>
        </p:nvPicPr>
        <p:blipFill>
          <a:blip r:embed="rId7"/>
          <a:stretch>
            <a:fillRect/>
          </a:stretch>
        </p:blipFill>
        <p:spPr>
          <a:xfrm>
            <a:off x="2210159" y="3576008"/>
            <a:ext cx="2825870" cy="2825870"/>
          </a:xfrm>
          <a:prstGeom prst="rect">
            <a:avLst/>
          </a:prstGeom>
        </p:spPr>
      </p:pic>
    </p:spTree>
    <p:extLst>
      <p:ext uri="{BB962C8B-B14F-4D97-AF65-F5344CB8AC3E}">
        <p14:creationId xmlns:p14="http://schemas.microsoft.com/office/powerpoint/2010/main" val="4245257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0"/>
            <a:ext cx="9144000" cy="2438400"/>
          </a:xfrm>
          <a:prstGeom prst="rect">
            <a:avLst/>
          </a:prstGeom>
          <a:solidFill>
            <a:srgbClr val="41B9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32656"/>
            <a:ext cx="3733800" cy="453884"/>
          </a:xfrm>
          <a:prstGeom prst="rect">
            <a:avLst/>
          </a:prstGeom>
        </p:spPr>
      </p:pic>
      <p:sp>
        <p:nvSpPr>
          <p:cNvPr id="19" name="Subtitle 2"/>
          <p:cNvSpPr txBox="1">
            <a:spLocks/>
          </p:cNvSpPr>
          <p:nvPr/>
        </p:nvSpPr>
        <p:spPr>
          <a:xfrm>
            <a:off x="457200" y="1905000"/>
            <a:ext cx="3276600" cy="381000"/>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a:p>
        </p:txBody>
      </p:sp>
      <p:pic>
        <p:nvPicPr>
          <p:cNvPr id="20" name="Picture 19" descr="long 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941" y="1308101"/>
            <a:ext cx="6836664" cy="1606296"/>
          </a:xfrm>
          <a:prstGeom prst="rect">
            <a:avLst/>
          </a:prstGeom>
        </p:spPr>
      </p:pic>
      <p:sp>
        <p:nvSpPr>
          <p:cNvPr id="21" name="Title 1"/>
          <p:cNvSpPr txBox="1">
            <a:spLocks/>
          </p:cNvSpPr>
          <p:nvPr/>
        </p:nvSpPr>
        <p:spPr>
          <a:xfrm>
            <a:off x="1954942" y="1536701"/>
            <a:ext cx="6836664" cy="9016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1"/>
                </a:solidFill>
                <a:latin typeface="+mj-lt"/>
                <a:ea typeface="+mj-ea"/>
                <a:cs typeface="+mj-cs"/>
              </a:defRPr>
            </a:lvl1pPr>
          </a:lstStyle>
          <a:p>
            <a:r>
              <a:rPr lang="en-US" b="1">
                <a:solidFill>
                  <a:srgbClr val="9BD3DD"/>
                </a:solidFill>
                <a:latin typeface="NAE dearJoe 3" pitchFamily="2" charset="0"/>
                <a:cs typeface="NAE dearJoe 3" pitchFamily="2" charset="0"/>
              </a:rPr>
              <a:t>Writing for a purpose</a:t>
            </a:r>
          </a:p>
        </p:txBody>
      </p:sp>
      <p:sp>
        <p:nvSpPr>
          <p:cNvPr id="11" name="Title 1"/>
          <p:cNvSpPr txBox="1">
            <a:spLocks/>
          </p:cNvSpPr>
          <p:nvPr/>
        </p:nvSpPr>
        <p:spPr>
          <a:xfrm>
            <a:off x="639256" y="2777519"/>
            <a:ext cx="7895143" cy="376546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eriod"/>
            </a:pPr>
            <a:endParaRPr lang="en-US" sz="2400">
              <a:latin typeface="Source Sans Pro"/>
              <a:cs typeface="Source Sans Pro"/>
            </a:endParaRPr>
          </a:p>
          <a:p>
            <a:pPr marL="457200" indent="-457200" algn="l">
              <a:buAutoNum type="arabicPeriod"/>
            </a:pPr>
            <a:endParaRPr lang="en-US" sz="2400">
              <a:latin typeface="Source Sans Pro"/>
              <a:cs typeface="Source Sans Pro"/>
            </a:endParaRPr>
          </a:p>
          <a:p>
            <a:pPr algn="l"/>
            <a:endParaRPr lang="en-US" sz="2400">
              <a:latin typeface="Source Sans Pro"/>
              <a:cs typeface="Source Sans Pro"/>
            </a:endParaRPr>
          </a:p>
        </p:txBody>
      </p:sp>
      <p:sp>
        <p:nvSpPr>
          <p:cNvPr id="3" name="Footer Placeholder 2"/>
          <p:cNvSpPr>
            <a:spLocks noGrp="1"/>
          </p:cNvSpPr>
          <p:nvPr>
            <p:ph type="ftr" sz="quarter" idx="11"/>
          </p:nvPr>
        </p:nvSpPr>
        <p:spPr/>
        <p:txBody>
          <a:bodyPr/>
          <a:lstStyle/>
          <a:p>
            <a:endParaRPr lang="en-US"/>
          </a:p>
        </p:txBody>
      </p:sp>
      <p:pic>
        <p:nvPicPr>
          <p:cNvPr id="10" name="Picture 9" descr="A picture containing person, wall, boy, indoor&#10;&#10;Description generated with very high confidence">
            <a:extLst>
              <a:ext uri="{FF2B5EF4-FFF2-40B4-BE49-F238E27FC236}">
                <a16:creationId xmlns:a16="http://schemas.microsoft.com/office/drawing/2014/main" id="{AB2C4C41-905E-4F60-9FC1-B2C77794DBCE}"/>
              </a:ext>
            </a:extLst>
          </p:cNvPr>
          <p:cNvPicPr>
            <a:picLocks noChangeAspect="1"/>
          </p:cNvPicPr>
          <p:nvPr/>
        </p:nvPicPr>
        <p:blipFill>
          <a:blip r:embed="rId5"/>
          <a:stretch>
            <a:fillRect/>
          </a:stretch>
        </p:blipFill>
        <p:spPr>
          <a:xfrm>
            <a:off x="117127" y="2616926"/>
            <a:ext cx="1319109" cy="1940926"/>
          </a:xfrm>
          <a:prstGeom prst="rect">
            <a:avLst/>
          </a:prstGeom>
        </p:spPr>
      </p:pic>
      <p:pic>
        <p:nvPicPr>
          <p:cNvPr id="5" name="Picture 5" descr="A screenshot of a cell phone&#10;&#10;Description generated with very high confidence">
            <a:extLst>
              <a:ext uri="{FF2B5EF4-FFF2-40B4-BE49-F238E27FC236}">
                <a16:creationId xmlns:a16="http://schemas.microsoft.com/office/drawing/2014/main" id="{6CC10ACD-3AC8-4EC4-85BA-0B26E89B7B03}"/>
              </a:ext>
            </a:extLst>
          </p:cNvPr>
          <p:cNvPicPr>
            <a:picLocks noChangeAspect="1"/>
          </p:cNvPicPr>
          <p:nvPr/>
        </p:nvPicPr>
        <p:blipFill>
          <a:blip r:embed="rId6"/>
          <a:stretch>
            <a:fillRect/>
          </a:stretch>
        </p:blipFill>
        <p:spPr>
          <a:xfrm>
            <a:off x="6116883" y="2453137"/>
            <a:ext cx="2963099" cy="2037990"/>
          </a:xfrm>
          <a:prstGeom prst="rect">
            <a:avLst/>
          </a:prstGeom>
        </p:spPr>
      </p:pic>
      <p:pic>
        <p:nvPicPr>
          <p:cNvPr id="15" name="Picture 15" descr="A group of people posing for the camera&#10;&#10;Description generated with very high confidence">
            <a:extLst>
              <a:ext uri="{FF2B5EF4-FFF2-40B4-BE49-F238E27FC236}">
                <a16:creationId xmlns:a16="http://schemas.microsoft.com/office/drawing/2014/main" id="{A9115A51-ED1E-4681-9B62-A29343372BE3}"/>
              </a:ext>
            </a:extLst>
          </p:cNvPr>
          <p:cNvPicPr>
            <a:picLocks noChangeAspect="1"/>
          </p:cNvPicPr>
          <p:nvPr/>
        </p:nvPicPr>
        <p:blipFill>
          <a:blip r:embed="rId7"/>
          <a:stretch>
            <a:fillRect/>
          </a:stretch>
        </p:blipFill>
        <p:spPr>
          <a:xfrm>
            <a:off x="1577555" y="4188124"/>
            <a:ext cx="1848210" cy="2464281"/>
          </a:xfrm>
          <a:prstGeom prst="rect">
            <a:avLst/>
          </a:prstGeom>
        </p:spPr>
      </p:pic>
      <p:pic>
        <p:nvPicPr>
          <p:cNvPr id="6" name="Picture 7" descr="A group of people sitting next to a child&#10;&#10;Description generated with high confidence">
            <a:extLst>
              <a:ext uri="{FF2B5EF4-FFF2-40B4-BE49-F238E27FC236}">
                <a16:creationId xmlns:a16="http://schemas.microsoft.com/office/drawing/2014/main" id="{50899109-43EE-4A22-9DBF-C319FF9C6137}"/>
              </a:ext>
            </a:extLst>
          </p:cNvPr>
          <p:cNvPicPr>
            <a:picLocks noChangeAspect="1"/>
          </p:cNvPicPr>
          <p:nvPr/>
        </p:nvPicPr>
        <p:blipFill>
          <a:blip r:embed="rId8"/>
          <a:stretch>
            <a:fillRect/>
          </a:stretch>
        </p:blipFill>
        <p:spPr>
          <a:xfrm>
            <a:off x="4810664" y="4475671"/>
            <a:ext cx="1866182" cy="2061714"/>
          </a:xfrm>
          <a:prstGeom prst="rect">
            <a:avLst/>
          </a:prstGeom>
        </p:spPr>
      </p:pic>
      <p:pic>
        <p:nvPicPr>
          <p:cNvPr id="7" name="Picture 7" descr="A picture containing person, child, ground, young&#10;&#10;Description generated with very high confidence">
            <a:extLst>
              <a:ext uri="{FF2B5EF4-FFF2-40B4-BE49-F238E27FC236}">
                <a16:creationId xmlns:a16="http://schemas.microsoft.com/office/drawing/2014/main" id="{6F6F34B2-6FAB-4D49-9983-25B14476879B}"/>
              </a:ext>
            </a:extLst>
          </p:cNvPr>
          <p:cNvPicPr>
            <a:picLocks noChangeAspect="1"/>
          </p:cNvPicPr>
          <p:nvPr/>
        </p:nvPicPr>
        <p:blipFill>
          <a:blip r:embed="rId9"/>
          <a:stretch>
            <a:fillRect/>
          </a:stretch>
        </p:blipFill>
        <p:spPr>
          <a:xfrm>
            <a:off x="3067410" y="2563483"/>
            <a:ext cx="1643332" cy="2191110"/>
          </a:xfrm>
          <a:prstGeom prst="rect">
            <a:avLst/>
          </a:prstGeom>
        </p:spPr>
      </p:pic>
    </p:spTree>
    <p:extLst>
      <p:ext uri="{BB962C8B-B14F-4D97-AF65-F5344CB8AC3E}">
        <p14:creationId xmlns:p14="http://schemas.microsoft.com/office/powerpoint/2010/main" val="1358523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0"/>
            <a:ext cx="9144000" cy="2438400"/>
          </a:xfrm>
          <a:prstGeom prst="rect">
            <a:avLst/>
          </a:prstGeom>
          <a:solidFill>
            <a:srgbClr val="41B9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32656"/>
            <a:ext cx="3733800" cy="453884"/>
          </a:xfrm>
          <a:prstGeom prst="rect">
            <a:avLst/>
          </a:prstGeom>
        </p:spPr>
      </p:pic>
      <p:sp>
        <p:nvSpPr>
          <p:cNvPr id="19" name="Subtitle 2"/>
          <p:cNvSpPr txBox="1">
            <a:spLocks/>
          </p:cNvSpPr>
          <p:nvPr/>
        </p:nvSpPr>
        <p:spPr>
          <a:xfrm>
            <a:off x="457200" y="1905000"/>
            <a:ext cx="3276600" cy="381000"/>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a:p>
        </p:txBody>
      </p:sp>
      <p:pic>
        <p:nvPicPr>
          <p:cNvPr id="20" name="Picture 19" descr="long 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941" y="1308101"/>
            <a:ext cx="6836664" cy="1606296"/>
          </a:xfrm>
          <a:prstGeom prst="rect">
            <a:avLst/>
          </a:prstGeom>
        </p:spPr>
      </p:pic>
      <p:sp>
        <p:nvSpPr>
          <p:cNvPr id="21" name="Title 1"/>
          <p:cNvSpPr txBox="1">
            <a:spLocks/>
          </p:cNvSpPr>
          <p:nvPr/>
        </p:nvSpPr>
        <p:spPr>
          <a:xfrm>
            <a:off x="1954942" y="1536701"/>
            <a:ext cx="6836664" cy="9016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1"/>
                </a:solidFill>
                <a:latin typeface="+mj-lt"/>
                <a:ea typeface="+mj-ea"/>
                <a:cs typeface="+mj-cs"/>
              </a:defRPr>
            </a:lvl1pPr>
          </a:lstStyle>
          <a:p>
            <a:r>
              <a:rPr lang="en-US" b="1" dirty="0">
                <a:solidFill>
                  <a:srgbClr val="9BD3DD"/>
                </a:solidFill>
                <a:latin typeface="NAE dearJoe 3"/>
                <a:cs typeface="NAE dearJoe 3" pitchFamily="2" charset="0"/>
              </a:rPr>
              <a:t>Writing for a purpose </a:t>
            </a:r>
            <a:endParaRPr lang="en-US" b="1" dirty="0">
              <a:solidFill>
                <a:srgbClr val="9BD3DD"/>
              </a:solidFill>
              <a:latin typeface="NAE dearJoe 3" pitchFamily="2" charset="0"/>
              <a:cs typeface="NAE dearJoe 3" pitchFamily="2" charset="0"/>
            </a:endParaRPr>
          </a:p>
        </p:txBody>
      </p:sp>
      <p:sp>
        <p:nvSpPr>
          <p:cNvPr id="11" name="Title 1"/>
          <p:cNvSpPr txBox="1">
            <a:spLocks/>
          </p:cNvSpPr>
          <p:nvPr/>
        </p:nvSpPr>
        <p:spPr>
          <a:xfrm>
            <a:off x="639256" y="2777519"/>
            <a:ext cx="7895143" cy="376546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eriod"/>
            </a:pPr>
            <a:endParaRPr lang="en-US" sz="2400">
              <a:latin typeface="Source Sans Pro"/>
              <a:cs typeface="Source Sans Pro"/>
            </a:endParaRPr>
          </a:p>
          <a:p>
            <a:pPr marL="457200" indent="-457200" algn="l">
              <a:buAutoNum type="arabicPeriod"/>
            </a:pPr>
            <a:endParaRPr lang="en-US" sz="2400">
              <a:latin typeface="Source Sans Pro"/>
              <a:cs typeface="Source Sans Pro"/>
            </a:endParaRPr>
          </a:p>
          <a:p>
            <a:pPr algn="l"/>
            <a:endParaRPr lang="en-US" sz="2400">
              <a:latin typeface="Source Sans Pro"/>
              <a:cs typeface="Source Sans Pro"/>
            </a:endParaRPr>
          </a:p>
        </p:txBody>
      </p:sp>
      <p:sp>
        <p:nvSpPr>
          <p:cNvPr id="3" name="Footer Placeholder 2"/>
          <p:cNvSpPr>
            <a:spLocks noGrp="1"/>
          </p:cNvSpPr>
          <p:nvPr>
            <p:ph type="ftr" sz="quarter" idx="11"/>
          </p:nvPr>
        </p:nvSpPr>
        <p:spPr/>
        <p:txBody>
          <a:bodyPr/>
          <a:lstStyle/>
          <a:p>
            <a:endParaRPr lang="en-US"/>
          </a:p>
        </p:txBody>
      </p:sp>
      <p:pic>
        <p:nvPicPr>
          <p:cNvPr id="8" name="Picture 11" descr="A picture containing envelope, stationary, text&#10;&#10;Description generated with high confidence">
            <a:extLst>
              <a:ext uri="{FF2B5EF4-FFF2-40B4-BE49-F238E27FC236}">
                <a16:creationId xmlns:a16="http://schemas.microsoft.com/office/drawing/2014/main" id="{6E632EE9-F3F5-4755-9E14-EF9B109A1787}"/>
              </a:ext>
            </a:extLst>
          </p:cNvPr>
          <p:cNvPicPr>
            <a:picLocks noChangeAspect="1"/>
          </p:cNvPicPr>
          <p:nvPr/>
        </p:nvPicPr>
        <p:blipFill>
          <a:blip r:embed="rId5"/>
          <a:stretch>
            <a:fillRect/>
          </a:stretch>
        </p:blipFill>
        <p:spPr>
          <a:xfrm>
            <a:off x="324928" y="3066690"/>
            <a:ext cx="2743200" cy="3671978"/>
          </a:xfrm>
          <a:prstGeom prst="rect">
            <a:avLst/>
          </a:prstGeom>
        </p:spPr>
      </p:pic>
      <p:pic>
        <p:nvPicPr>
          <p:cNvPr id="13" name="Picture 13" descr="A close up of a piece of paper&#10;&#10;Description generated with very high confidence">
            <a:extLst>
              <a:ext uri="{FF2B5EF4-FFF2-40B4-BE49-F238E27FC236}">
                <a16:creationId xmlns:a16="http://schemas.microsoft.com/office/drawing/2014/main" id="{2482F5E5-9591-40FF-B3AF-71DC5964E20F}"/>
              </a:ext>
            </a:extLst>
          </p:cNvPr>
          <p:cNvPicPr>
            <a:picLocks noChangeAspect="1"/>
          </p:cNvPicPr>
          <p:nvPr/>
        </p:nvPicPr>
        <p:blipFill>
          <a:blip r:embed="rId6"/>
          <a:stretch>
            <a:fillRect/>
          </a:stretch>
        </p:blipFill>
        <p:spPr>
          <a:xfrm rot="5400000">
            <a:off x="2273061" y="3660835"/>
            <a:ext cx="4180935" cy="2009235"/>
          </a:xfrm>
          <a:prstGeom prst="rect">
            <a:avLst/>
          </a:prstGeom>
        </p:spPr>
      </p:pic>
      <p:pic>
        <p:nvPicPr>
          <p:cNvPr id="16" name="Picture 16" descr="A hand holding a piece of paper&#10;&#10;Description generated with high confidence">
            <a:extLst>
              <a:ext uri="{FF2B5EF4-FFF2-40B4-BE49-F238E27FC236}">
                <a16:creationId xmlns:a16="http://schemas.microsoft.com/office/drawing/2014/main" id="{5964092A-D2B7-43B4-A6ED-8FDAA2175C55}"/>
              </a:ext>
            </a:extLst>
          </p:cNvPr>
          <p:cNvPicPr>
            <a:picLocks noChangeAspect="1"/>
          </p:cNvPicPr>
          <p:nvPr/>
        </p:nvPicPr>
        <p:blipFill>
          <a:blip r:embed="rId7"/>
          <a:stretch>
            <a:fillRect/>
          </a:stretch>
        </p:blipFill>
        <p:spPr>
          <a:xfrm>
            <a:off x="5946475" y="2922917"/>
            <a:ext cx="2743200" cy="3657600"/>
          </a:xfrm>
          <a:prstGeom prst="rect">
            <a:avLst/>
          </a:prstGeom>
        </p:spPr>
      </p:pic>
    </p:spTree>
    <p:extLst>
      <p:ext uri="{BB962C8B-B14F-4D97-AF65-F5344CB8AC3E}">
        <p14:creationId xmlns:p14="http://schemas.microsoft.com/office/powerpoint/2010/main" val="2826929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0"/>
            <a:ext cx="9144000" cy="2438400"/>
          </a:xfrm>
          <a:prstGeom prst="rect">
            <a:avLst/>
          </a:prstGeom>
          <a:solidFill>
            <a:srgbClr val="41B9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32656"/>
            <a:ext cx="3733800" cy="453884"/>
          </a:xfrm>
          <a:prstGeom prst="rect">
            <a:avLst/>
          </a:prstGeom>
        </p:spPr>
      </p:pic>
      <p:sp>
        <p:nvSpPr>
          <p:cNvPr id="19" name="Subtitle 2"/>
          <p:cNvSpPr txBox="1">
            <a:spLocks/>
          </p:cNvSpPr>
          <p:nvPr/>
        </p:nvSpPr>
        <p:spPr>
          <a:xfrm>
            <a:off x="457200" y="1905000"/>
            <a:ext cx="3276600" cy="381000"/>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a:p>
        </p:txBody>
      </p:sp>
      <p:pic>
        <p:nvPicPr>
          <p:cNvPr id="20" name="Picture 19" descr="long 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2882" y="1164760"/>
            <a:ext cx="6836664" cy="1606296"/>
          </a:xfrm>
          <a:prstGeom prst="rect">
            <a:avLst/>
          </a:prstGeom>
        </p:spPr>
      </p:pic>
      <p:sp>
        <p:nvSpPr>
          <p:cNvPr id="21" name="Title 1"/>
          <p:cNvSpPr txBox="1">
            <a:spLocks/>
          </p:cNvSpPr>
          <p:nvPr/>
        </p:nvSpPr>
        <p:spPr>
          <a:xfrm>
            <a:off x="1954942" y="1536701"/>
            <a:ext cx="6836664" cy="9016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1"/>
                </a:solidFill>
                <a:latin typeface="+mj-lt"/>
                <a:ea typeface="+mj-ea"/>
                <a:cs typeface="+mj-cs"/>
              </a:defRPr>
            </a:lvl1pPr>
          </a:lstStyle>
          <a:p>
            <a:r>
              <a:rPr lang="en-US" b="1" dirty="0">
                <a:solidFill>
                  <a:srgbClr val="9BD3DD"/>
                </a:solidFill>
                <a:latin typeface="NAE dearJoe 3" pitchFamily="2" charset="0"/>
                <a:cs typeface="NAE dearJoe 3" pitchFamily="2" charset="0"/>
              </a:rPr>
              <a:t>Now it’s your turn…</a:t>
            </a:r>
          </a:p>
        </p:txBody>
      </p:sp>
      <p:sp>
        <p:nvSpPr>
          <p:cNvPr id="11" name="Title 1"/>
          <p:cNvSpPr txBox="1">
            <a:spLocks/>
          </p:cNvSpPr>
          <p:nvPr/>
        </p:nvSpPr>
        <p:spPr>
          <a:xfrm>
            <a:off x="639256" y="2777519"/>
            <a:ext cx="7895143" cy="376546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eriod"/>
            </a:pPr>
            <a:endParaRPr lang="en-US" sz="2400">
              <a:latin typeface="Source Sans Pro"/>
              <a:cs typeface="Source Sans Pro"/>
            </a:endParaRPr>
          </a:p>
          <a:p>
            <a:pPr marL="457200" indent="-457200" algn="l">
              <a:buAutoNum type="arabicPeriod"/>
            </a:pPr>
            <a:endParaRPr lang="en-US" sz="2400">
              <a:latin typeface="Source Sans Pro"/>
              <a:cs typeface="Source Sans Pro"/>
            </a:endParaRPr>
          </a:p>
          <a:p>
            <a:pPr algn="l"/>
            <a:endParaRPr lang="en-US" sz="2400">
              <a:latin typeface="Source Sans Pro"/>
              <a:cs typeface="Source Sans Pro"/>
            </a:endParaRPr>
          </a:p>
        </p:txBody>
      </p:sp>
      <p:pic>
        <p:nvPicPr>
          <p:cNvPr id="13" name="Picture 12">
            <a:extLst>
              <a:ext uri="{FF2B5EF4-FFF2-40B4-BE49-F238E27FC236}">
                <a16:creationId xmlns:a16="http://schemas.microsoft.com/office/drawing/2014/main" id="{9858A86C-10FA-4ADA-84ED-96CEA149393B}"/>
              </a:ext>
            </a:extLst>
          </p:cNvPr>
          <p:cNvPicPr>
            <a:picLocks noChangeAspect="1"/>
          </p:cNvPicPr>
          <p:nvPr/>
        </p:nvPicPr>
        <p:blipFill>
          <a:blip r:embed="rId5"/>
          <a:stretch>
            <a:fillRect/>
          </a:stretch>
        </p:blipFill>
        <p:spPr>
          <a:xfrm>
            <a:off x="1216855" y="2756388"/>
            <a:ext cx="2516945" cy="3337200"/>
          </a:xfrm>
          <a:prstGeom prst="rect">
            <a:avLst/>
          </a:prstGeom>
        </p:spPr>
      </p:pic>
      <p:pic>
        <p:nvPicPr>
          <p:cNvPr id="14" name="Picture 13">
            <a:extLst>
              <a:ext uri="{FF2B5EF4-FFF2-40B4-BE49-F238E27FC236}">
                <a16:creationId xmlns:a16="http://schemas.microsoft.com/office/drawing/2014/main" id="{7366E3DB-57C3-4A18-95A1-D9C04BD44C48}"/>
              </a:ext>
            </a:extLst>
          </p:cNvPr>
          <p:cNvPicPr>
            <a:picLocks noChangeAspect="1"/>
          </p:cNvPicPr>
          <p:nvPr/>
        </p:nvPicPr>
        <p:blipFill>
          <a:blip r:embed="rId6"/>
          <a:stretch>
            <a:fillRect/>
          </a:stretch>
        </p:blipFill>
        <p:spPr>
          <a:xfrm>
            <a:off x="5119917" y="3020440"/>
            <a:ext cx="3414482" cy="3092989"/>
          </a:xfrm>
          <a:prstGeom prst="rect">
            <a:avLst/>
          </a:prstGeom>
        </p:spPr>
      </p:pic>
    </p:spTree>
    <p:extLst>
      <p:ext uri="{BB962C8B-B14F-4D97-AF65-F5344CB8AC3E}">
        <p14:creationId xmlns:p14="http://schemas.microsoft.com/office/powerpoint/2010/main" val="2389245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0"/>
            <a:ext cx="9144000" cy="2438400"/>
          </a:xfrm>
          <a:prstGeom prst="rect">
            <a:avLst/>
          </a:prstGeom>
          <a:solidFill>
            <a:srgbClr val="41B9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32656"/>
            <a:ext cx="3733800" cy="453884"/>
          </a:xfrm>
          <a:prstGeom prst="rect">
            <a:avLst/>
          </a:prstGeom>
        </p:spPr>
      </p:pic>
      <p:sp>
        <p:nvSpPr>
          <p:cNvPr id="19" name="Subtitle 2"/>
          <p:cNvSpPr txBox="1">
            <a:spLocks/>
          </p:cNvSpPr>
          <p:nvPr/>
        </p:nvSpPr>
        <p:spPr>
          <a:xfrm>
            <a:off x="457200" y="1905000"/>
            <a:ext cx="3276600" cy="381000"/>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a:p>
        </p:txBody>
      </p:sp>
      <p:pic>
        <p:nvPicPr>
          <p:cNvPr id="20" name="Picture 19" descr="long 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2882" y="1164760"/>
            <a:ext cx="6836664" cy="1606296"/>
          </a:xfrm>
          <a:prstGeom prst="rect">
            <a:avLst/>
          </a:prstGeom>
        </p:spPr>
      </p:pic>
      <p:sp>
        <p:nvSpPr>
          <p:cNvPr id="21" name="Title 1"/>
          <p:cNvSpPr txBox="1">
            <a:spLocks/>
          </p:cNvSpPr>
          <p:nvPr/>
        </p:nvSpPr>
        <p:spPr>
          <a:xfrm>
            <a:off x="1954942" y="1536701"/>
            <a:ext cx="6836664" cy="901699"/>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accent1"/>
                </a:solidFill>
                <a:latin typeface="+mj-lt"/>
                <a:ea typeface="+mj-ea"/>
                <a:cs typeface="+mj-cs"/>
              </a:defRPr>
            </a:lvl1pPr>
          </a:lstStyle>
          <a:p>
            <a:r>
              <a:rPr lang="en-US" b="1">
                <a:solidFill>
                  <a:srgbClr val="9BD3DD"/>
                </a:solidFill>
                <a:latin typeface="NAE dearJoe 3" pitchFamily="2" charset="0"/>
                <a:cs typeface="NAE dearJoe 3" pitchFamily="2" charset="0"/>
              </a:rPr>
              <a:t>Ways to help your child at home</a:t>
            </a:r>
          </a:p>
        </p:txBody>
      </p:sp>
      <p:sp>
        <p:nvSpPr>
          <p:cNvPr id="11" name="Title 1"/>
          <p:cNvSpPr txBox="1">
            <a:spLocks/>
          </p:cNvSpPr>
          <p:nvPr/>
        </p:nvSpPr>
        <p:spPr>
          <a:xfrm>
            <a:off x="308577" y="2777519"/>
            <a:ext cx="8570878" cy="3765467"/>
          </a:xfrm>
          <a:prstGeom prst="rect">
            <a:avLst/>
          </a:prstGeom>
        </p:spPr>
        <p:txBody>
          <a:bodyPr anchor="t">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t>•    </a:t>
            </a:r>
            <a:r>
              <a:rPr lang="en-US" sz="2400" dirty="0">
                <a:latin typeface="+mn-lt"/>
              </a:rPr>
              <a:t>Pointing out letters and words in the environment.</a:t>
            </a:r>
            <a:endParaRPr lang="en-US" dirty="0">
              <a:latin typeface="+mn-lt"/>
              <a:cs typeface="Calibri"/>
            </a:endParaRPr>
          </a:p>
          <a:p>
            <a:pPr algn="l"/>
            <a:r>
              <a:rPr lang="en-US" sz="2400" dirty="0">
                <a:latin typeface="+mn-lt"/>
              </a:rPr>
              <a:t>•    Encourage fun writing for purpose, e.g. shopping list, labels, invitations etc.</a:t>
            </a:r>
            <a:endParaRPr lang="en-US" dirty="0">
              <a:latin typeface="+mn-lt"/>
              <a:cs typeface="Calibri"/>
            </a:endParaRPr>
          </a:p>
          <a:p>
            <a:pPr algn="l"/>
            <a:r>
              <a:rPr lang="en-US" sz="2400" dirty="0">
                <a:latin typeface="+mn-lt"/>
                <a:cs typeface="Calibri"/>
              </a:rPr>
              <a:t>•    </a:t>
            </a:r>
            <a:r>
              <a:rPr lang="en-US" sz="2400" dirty="0">
                <a:latin typeface="+mn-lt"/>
              </a:rPr>
              <a:t>Keep a holiday scrap book or journal. Tell us about your weekend news.</a:t>
            </a:r>
            <a:endParaRPr lang="en-US" dirty="0">
              <a:latin typeface="+mn-lt"/>
              <a:cs typeface="Calibri"/>
            </a:endParaRPr>
          </a:p>
          <a:p>
            <a:pPr algn="l"/>
            <a:r>
              <a:rPr lang="en-US" sz="2400" dirty="0">
                <a:latin typeface="+mn-lt"/>
                <a:cs typeface="Calibri"/>
              </a:rPr>
              <a:t>•    </a:t>
            </a:r>
            <a:r>
              <a:rPr lang="en-US" sz="2400" dirty="0">
                <a:latin typeface="+mn-lt"/>
              </a:rPr>
              <a:t>Send postcards or letters to us at school.</a:t>
            </a:r>
            <a:endParaRPr lang="en-US" dirty="0">
              <a:latin typeface="+mn-lt"/>
              <a:cs typeface="Calibri"/>
            </a:endParaRPr>
          </a:p>
          <a:p>
            <a:pPr algn="l"/>
            <a:r>
              <a:rPr lang="en-US" sz="2400" dirty="0">
                <a:latin typeface="+mn-lt"/>
                <a:cs typeface="Calibri"/>
              </a:rPr>
              <a:t>•    Writing </a:t>
            </a:r>
            <a:r>
              <a:rPr lang="en-US" sz="2400" dirty="0">
                <a:latin typeface="+mn-lt"/>
              </a:rPr>
              <a:t>in different ways- under the table, invisible ink, on a clipboard, chalk outside, with a wet paintbrush on a chalk board.</a:t>
            </a:r>
            <a:endParaRPr lang="en-US" dirty="0">
              <a:latin typeface="+mn-lt"/>
              <a:cs typeface="Calibri"/>
            </a:endParaRPr>
          </a:p>
          <a:p>
            <a:pPr algn="l"/>
            <a:r>
              <a:rPr lang="en-US" sz="2400" dirty="0">
                <a:latin typeface="+mn-lt"/>
                <a:cs typeface="Calibri"/>
              </a:rPr>
              <a:t>•    </a:t>
            </a:r>
            <a:r>
              <a:rPr lang="en-US" sz="2400" dirty="0">
                <a:latin typeface="+mn-lt"/>
              </a:rPr>
              <a:t>Encourage children to type when using technology. </a:t>
            </a:r>
            <a:r>
              <a:rPr lang="en-US" sz="2400" dirty="0">
                <a:solidFill>
                  <a:srgbClr val="FF0000"/>
                </a:solidFill>
                <a:latin typeface="+mn-lt"/>
              </a:rPr>
              <a:t>With careful adult supervision, allow children to type into a search engine instead of doing it for them.</a:t>
            </a:r>
            <a:endParaRPr lang="en-US" dirty="0">
              <a:solidFill>
                <a:srgbClr val="FF0000"/>
              </a:solidFill>
              <a:latin typeface="+mn-lt"/>
              <a:cs typeface="Calibri"/>
            </a:endParaRPr>
          </a:p>
          <a:p>
            <a:pPr algn="l"/>
            <a:r>
              <a:rPr lang="en-US" sz="2400" dirty="0">
                <a:latin typeface="+mn-lt"/>
              </a:rPr>
              <a:t>•</a:t>
            </a:r>
            <a:r>
              <a:rPr lang="en-US" sz="2400" dirty="0">
                <a:latin typeface="+mn-lt"/>
                <a:cs typeface="Calibri"/>
              </a:rPr>
              <a:t>    Letter formation &amp; name writing</a:t>
            </a:r>
            <a:endParaRPr lang="en-US" dirty="0">
              <a:latin typeface="+mn-lt"/>
              <a:cs typeface="Calibri"/>
            </a:endParaRPr>
          </a:p>
          <a:p>
            <a:pPr algn="l"/>
            <a:r>
              <a:rPr lang="en-US" sz="2400" dirty="0">
                <a:latin typeface="+mn-lt"/>
              </a:rPr>
              <a:t>•    Apps on the iPads that allow children to practise their blending and segmenting skills. E.g. Phonics play</a:t>
            </a:r>
            <a:endParaRPr lang="en-US" dirty="0">
              <a:latin typeface="+mn-lt"/>
              <a:cs typeface="Calibri"/>
            </a:endParaRPr>
          </a:p>
          <a:p>
            <a:pPr marL="285750" indent="-285750" algn="l">
              <a:buFont typeface="Arial" panose="020B0604020202020204" pitchFamily="34" charset="0"/>
              <a:buChar char="•"/>
            </a:pPr>
            <a:endParaRPr lang="en-US" sz="2400" dirty="0">
              <a:cs typeface="Calibri"/>
            </a:endParaRPr>
          </a:p>
          <a:p>
            <a:pPr marL="457200" indent="-457200" algn="l">
              <a:buAutoNum type="arabicPeriod"/>
            </a:pPr>
            <a:endParaRPr lang="en-US" sz="2400" dirty="0">
              <a:latin typeface="Source Sans Pro"/>
              <a:cs typeface="Source Sans Pro"/>
            </a:endParaRPr>
          </a:p>
          <a:p>
            <a:pPr marL="457200" indent="-457200" algn="l">
              <a:buAutoNum type="arabicPeriod"/>
            </a:pPr>
            <a:endParaRPr lang="en-US" sz="2400" dirty="0">
              <a:latin typeface="Source Sans Pro"/>
              <a:cs typeface="Source Sans Pro"/>
            </a:endParaRPr>
          </a:p>
          <a:p>
            <a:pPr algn="l"/>
            <a:endParaRPr lang="en-US" sz="2400" dirty="0">
              <a:latin typeface="Source Sans Pro"/>
              <a:cs typeface="Source Sans Pro"/>
            </a:endParaRPr>
          </a:p>
        </p:txBody>
      </p:sp>
    </p:spTree>
    <p:extLst>
      <p:ext uri="{BB962C8B-B14F-4D97-AF65-F5344CB8AC3E}">
        <p14:creationId xmlns:p14="http://schemas.microsoft.com/office/powerpoint/2010/main" val="30516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419600"/>
            <a:ext cx="9144000" cy="2438400"/>
          </a:xfrm>
          <a:prstGeom prst="rect">
            <a:avLst/>
          </a:prstGeom>
          <a:solidFill>
            <a:srgbClr val="41B9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8"/>
          <p:cNvSpPr/>
          <p:nvPr/>
        </p:nvSpPr>
        <p:spPr>
          <a:xfrm>
            <a:off x="380999" y="3857400"/>
            <a:ext cx="4517987" cy="1941944"/>
          </a:xfrm>
          <a:custGeom>
            <a:avLst/>
            <a:gdLst>
              <a:gd name="connsiteX0" fmla="*/ 533400 w 5486400"/>
              <a:gd name="connsiteY0" fmla="*/ 2057400 h 3999344"/>
              <a:gd name="connsiteX1" fmla="*/ 5051387 w 5486400"/>
              <a:gd name="connsiteY1" fmla="*/ 2057400 h 3999344"/>
              <a:gd name="connsiteX2" fmla="*/ 5051360 w 5486400"/>
              <a:gd name="connsiteY2" fmla="*/ 3694544 h 3999344"/>
              <a:gd name="connsiteX3" fmla="*/ 4037980 w 5486400"/>
              <a:gd name="connsiteY3" fmla="*/ 3694544 h 3999344"/>
              <a:gd name="connsiteX4" fmla="*/ 3755960 w 5486400"/>
              <a:gd name="connsiteY4" fmla="*/ 3694544 h 3999344"/>
              <a:gd name="connsiteX5" fmla="*/ 3123580 w 5486400"/>
              <a:gd name="connsiteY5" fmla="*/ 3694544 h 3999344"/>
              <a:gd name="connsiteX6" fmla="*/ 3123580 w 5486400"/>
              <a:gd name="connsiteY6" fmla="*/ 3695179 h 3999344"/>
              <a:gd name="connsiteX7" fmla="*/ 3117280 w 5486400"/>
              <a:gd name="connsiteY7" fmla="*/ 3694544 h 3999344"/>
              <a:gd name="connsiteX8" fmla="*/ 2798981 w 5486400"/>
              <a:gd name="connsiteY8" fmla="*/ 3953965 h 3999344"/>
              <a:gd name="connsiteX9" fmla="*/ 2794407 w 5486400"/>
              <a:gd name="connsiteY9" fmla="*/ 3999344 h 3999344"/>
              <a:gd name="connsiteX10" fmla="*/ 2792154 w 5486400"/>
              <a:gd name="connsiteY10" fmla="*/ 3999344 h 3999344"/>
              <a:gd name="connsiteX11" fmla="*/ 2787579 w 5486400"/>
              <a:gd name="connsiteY11" fmla="*/ 3953965 h 3999344"/>
              <a:gd name="connsiteX12" fmla="*/ 2469280 w 5486400"/>
              <a:gd name="connsiteY12" fmla="*/ 3694544 h 3999344"/>
              <a:gd name="connsiteX13" fmla="*/ 2461180 w 5486400"/>
              <a:gd name="connsiteY13" fmla="*/ 3695360 h 3999344"/>
              <a:gd name="connsiteX14" fmla="*/ 2461180 w 5486400"/>
              <a:gd name="connsiteY14" fmla="*/ 3694544 h 3999344"/>
              <a:gd name="connsiteX15" fmla="*/ 1828800 w 5486400"/>
              <a:gd name="connsiteY15" fmla="*/ 3694544 h 3999344"/>
              <a:gd name="connsiteX16" fmla="*/ 1546780 w 5486400"/>
              <a:gd name="connsiteY16" fmla="*/ 3694544 h 3999344"/>
              <a:gd name="connsiteX17" fmla="*/ 533400 w 5486400"/>
              <a:gd name="connsiteY17" fmla="*/ 3694544 h 3999344"/>
              <a:gd name="connsiteX18" fmla="*/ 533400 w 5486400"/>
              <a:gd name="connsiteY18" fmla="*/ 2057400 h 3999344"/>
              <a:gd name="connsiteX19" fmla="*/ 0 w 5486400"/>
              <a:gd name="connsiteY19" fmla="*/ 2057400 h 3999344"/>
              <a:gd name="connsiteX20" fmla="*/ 5486400 w 5486400"/>
              <a:gd name="connsiteY20" fmla="*/ 0 h 3999344"/>
              <a:gd name="connsiteX21" fmla="*/ 5486400 w 5486400"/>
              <a:gd name="connsiteY21" fmla="*/ 2057400 h 3999344"/>
              <a:gd name="connsiteX22" fmla="*/ 5051387 w 5486400"/>
              <a:gd name="connsiteY22" fmla="*/ 2057400 h 3999344"/>
              <a:gd name="connsiteX23" fmla="*/ 5051400 w 5486400"/>
              <a:gd name="connsiteY23" fmla="*/ 1248000 h 3999344"/>
              <a:gd name="connsiteX24" fmla="*/ 533400 w 5486400"/>
              <a:gd name="connsiteY24" fmla="*/ 1248000 h 3999344"/>
              <a:gd name="connsiteX25" fmla="*/ 533400 w 5486400"/>
              <a:gd name="connsiteY25" fmla="*/ 2057400 h 3999344"/>
              <a:gd name="connsiteX26" fmla="*/ 0 w 5486400"/>
              <a:gd name="connsiteY26" fmla="*/ 2057400 h 3999344"/>
              <a:gd name="connsiteX0" fmla="*/ 0 w 4953000"/>
              <a:gd name="connsiteY0" fmla="*/ 2057400 h 3999344"/>
              <a:gd name="connsiteX1" fmla="*/ 4517987 w 4953000"/>
              <a:gd name="connsiteY1" fmla="*/ 2057400 h 3999344"/>
              <a:gd name="connsiteX2" fmla="*/ 4517960 w 4953000"/>
              <a:gd name="connsiteY2" fmla="*/ 3694544 h 3999344"/>
              <a:gd name="connsiteX3" fmla="*/ 3504580 w 4953000"/>
              <a:gd name="connsiteY3" fmla="*/ 3694544 h 3999344"/>
              <a:gd name="connsiteX4" fmla="*/ 3222560 w 4953000"/>
              <a:gd name="connsiteY4" fmla="*/ 3694544 h 3999344"/>
              <a:gd name="connsiteX5" fmla="*/ 2590180 w 4953000"/>
              <a:gd name="connsiteY5" fmla="*/ 3694544 h 3999344"/>
              <a:gd name="connsiteX6" fmla="*/ 2590180 w 4953000"/>
              <a:gd name="connsiteY6" fmla="*/ 3695179 h 3999344"/>
              <a:gd name="connsiteX7" fmla="*/ 2583880 w 4953000"/>
              <a:gd name="connsiteY7" fmla="*/ 3694544 h 3999344"/>
              <a:gd name="connsiteX8" fmla="*/ 2265581 w 4953000"/>
              <a:gd name="connsiteY8" fmla="*/ 3953965 h 3999344"/>
              <a:gd name="connsiteX9" fmla="*/ 2261007 w 4953000"/>
              <a:gd name="connsiteY9" fmla="*/ 3999344 h 3999344"/>
              <a:gd name="connsiteX10" fmla="*/ 2258754 w 4953000"/>
              <a:gd name="connsiteY10" fmla="*/ 3999344 h 3999344"/>
              <a:gd name="connsiteX11" fmla="*/ 2254179 w 4953000"/>
              <a:gd name="connsiteY11" fmla="*/ 3953965 h 3999344"/>
              <a:gd name="connsiteX12" fmla="*/ 1935880 w 4953000"/>
              <a:gd name="connsiteY12" fmla="*/ 3694544 h 3999344"/>
              <a:gd name="connsiteX13" fmla="*/ 1927780 w 4953000"/>
              <a:gd name="connsiteY13" fmla="*/ 3695360 h 3999344"/>
              <a:gd name="connsiteX14" fmla="*/ 1927780 w 4953000"/>
              <a:gd name="connsiteY14" fmla="*/ 3694544 h 3999344"/>
              <a:gd name="connsiteX15" fmla="*/ 1295400 w 4953000"/>
              <a:gd name="connsiteY15" fmla="*/ 3694544 h 3999344"/>
              <a:gd name="connsiteX16" fmla="*/ 1013380 w 4953000"/>
              <a:gd name="connsiteY16" fmla="*/ 3694544 h 3999344"/>
              <a:gd name="connsiteX17" fmla="*/ 0 w 4953000"/>
              <a:gd name="connsiteY17" fmla="*/ 3694544 h 3999344"/>
              <a:gd name="connsiteX18" fmla="*/ 0 w 4953000"/>
              <a:gd name="connsiteY18" fmla="*/ 2057400 h 3999344"/>
              <a:gd name="connsiteX19" fmla="*/ 0 w 4953000"/>
              <a:gd name="connsiteY19" fmla="*/ 2057400 h 3999344"/>
              <a:gd name="connsiteX20" fmla="*/ 4953000 w 4953000"/>
              <a:gd name="connsiteY20" fmla="*/ 0 h 3999344"/>
              <a:gd name="connsiteX21" fmla="*/ 4953000 w 4953000"/>
              <a:gd name="connsiteY21" fmla="*/ 2057400 h 3999344"/>
              <a:gd name="connsiteX22" fmla="*/ 4517987 w 4953000"/>
              <a:gd name="connsiteY22" fmla="*/ 2057400 h 3999344"/>
              <a:gd name="connsiteX23" fmla="*/ 4518000 w 4953000"/>
              <a:gd name="connsiteY23" fmla="*/ 1248000 h 3999344"/>
              <a:gd name="connsiteX24" fmla="*/ 0 w 4953000"/>
              <a:gd name="connsiteY24" fmla="*/ 1248000 h 3999344"/>
              <a:gd name="connsiteX25" fmla="*/ 0 w 4953000"/>
              <a:gd name="connsiteY25" fmla="*/ 2057400 h 3999344"/>
              <a:gd name="connsiteX0" fmla="*/ 0 w 4953000"/>
              <a:gd name="connsiteY0" fmla="*/ 2057400 h 3999344"/>
              <a:gd name="connsiteX1" fmla="*/ 4517987 w 4953000"/>
              <a:gd name="connsiteY1" fmla="*/ 2057400 h 3999344"/>
              <a:gd name="connsiteX2" fmla="*/ 4517960 w 4953000"/>
              <a:gd name="connsiteY2" fmla="*/ 3694544 h 3999344"/>
              <a:gd name="connsiteX3" fmla="*/ 3504580 w 4953000"/>
              <a:gd name="connsiteY3" fmla="*/ 3694544 h 3999344"/>
              <a:gd name="connsiteX4" fmla="*/ 3222560 w 4953000"/>
              <a:gd name="connsiteY4" fmla="*/ 3694544 h 3999344"/>
              <a:gd name="connsiteX5" fmla="*/ 2590180 w 4953000"/>
              <a:gd name="connsiteY5" fmla="*/ 3694544 h 3999344"/>
              <a:gd name="connsiteX6" fmla="*/ 2590180 w 4953000"/>
              <a:gd name="connsiteY6" fmla="*/ 3695179 h 3999344"/>
              <a:gd name="connsiteX7" fmla="*/ 2583880 w 4953000"/>
              <a:gd name="connsiteY7" fmla="*/ 3694544 h 3999344"/>
              <a:gd name="connsiteX8" fmla="*/ 2265581 w 4953000"/>
              <a:gd name="connsiteY8" fmla="*/ 3953965 h 3999344"/>
              <a:gd name="connsiteX9" fmla="*/ 2261007 w 4953000"/>
              <a:gd name="connsiteY9" fmla="*/ 3999344 h 3999344"/>
              <a:gd name="connsiteX10" fmla="*/ 2258754 w 4953000"/>
              <a:gd name="connsiteY10" fmla="*/ 3999344 h 3999344"/>
              <a:gd name="connsiteX11" fmla="*/ 2254179 w 4953000"/>
              <a:gd name="connsiteY11" fmla="*/ 3953965 h 3999344"/>
              <a:gd name="connsiteX12" fmla="*/ 1935880 w 4953000"/>
              <a:gd name="connsiteY12" fmla="*/ 3694544 h 3999344"/>
              <a:gd name="connsiteX13" fmla="*/ 1927780 w 4953000"/>
              <a:gd name="connsiteY13" fmla="*/ 3695360 h 3999344"/>
              <a:gd name="connsiteX14" fmla="*/ 1927780 w 4953000"/>
              <a:gd name="connsiteY14" fmla="*/ 3694544 h 3999344"/>
              <a:gd name="connsiteX15" fmla="*/ 1295400 w 4953000"/>
              <a:gd name="connsiteY15" fmla="*/ 3694544 h 3999344"/>
              <a:gd name="connsiteX16" fmla="*/ 1013380 w 4953000"/>
              <a:gd name="connsiteY16" fmla="*/ 3694544 h 3999344"/>
              <a:gd name="connsiteX17" fmla="*/ 0 w 4953000"/>
              <a:gd name="connsiteY17" fmla="*/ 3694544 h 3999344"/>
              <a:gd name="connsiteX18" fmla="*/ 0 w 4953000"/>
              <a:gd name="connsiteY18" fmla="*/ 2057400 h 3999344"/>
              <a:gd name="connsiteX19" fmla="*/ 0 w 4953000"/>
              <a:gd name="connsiteY19" fmla="*/ 2057400 h 3999344"/>
              <a:gd name="connsiteX20" fmla="*/ 4953000 w 4953000"/>
              <a:gd name="connsiteY20" fmla="*/ 0 h 3999344"/>
              <a:gd name="connsiteX21" fmla="*/ 4953000 w 4953000"/>
              <a:gd name="connsiteY21" fmla="*/ 2057400 h 3999344"/>
              <a:gd name="connsiteX22" fmla="*/ 4517987 w 4953000"/>
              <a:gd name="connsiteY22" fmla="*/ 2057400 h 3999344"/>
              <a:gd name="connsiteX23" fmla="*/ 4518000 w 4953000"/>
              <a:gd name="connsiteY23" fmla="*/ 1248000 h 3999344"/>
              <a:gd name="connsiteX24" fmla="*/ 0 w 4953000"/>
              <a:gd name="connsiteY24" fmla="*/ 2057400 h 3999344"/>
              <a:gd name="connsiteX0" fmla="*/ 0 w 4953000"/>
              <a:gd name="connsiteY0" fmla="*/ 809400 h 2751344"/>
              <a:gd name="connsiteX1" fmla="*/ 4517987 w 4953000"/>
              <a:gd name="connsiteY1" fmla="*/ 809400 h 2751344"/>
              <a:gd name="connsiteX2" fmla="*/ 4517960 w 4953000"/>
              <a:gd name="connsiteY2" fmla="*/ 2446544 h 2751344"/>
              <a:gd name="connsiteX3" fmla="*/ 3504580 w 4953000"/>
              <a:gd name="connsiteY3" fmla="*/ 2446544 h 2751344"/>
              <a:gd name="connsiteX4" fmla="*/ 3222560 w 4953000"/>
              <a:gd name="connsiteY4" fmla="*/ 2446544 h 2751344"/>
              <a:gd name="connsiteX5" fmla="*/ 2590180 w 4953000"/>
              <a:gd name="connsiteY5" fmla="*/ 2446544 h 2751344"/>
              <a:gd name="connsiteX6" fmla="*/ 2590180 w 4953000"/>
              <a:gd name="connsiteY6" fmla="*/ 2447179 h 2751344"/>
              <a:gd name="connsiteX7" fmla="*/ 2583880 w 4953000"/>
              <a:gd name="connsiteY7" fmla="*/ 2446544 h 2751344"/>
              <a:gd name="connsiteX8" fmla="*/ 2265581 w 4953000"/>
              <a:gd name="connsiteY8" fmla="*/ 2705965 h 2751344"/>
              <a:gd name="connsiteX9" fmla="*/ 2261007 w 4953000"/>
              <a:gd name="connsiteY9" fmla="*/ 2751344 h 2751344"/>
              <a:gd name="connsiteX10" fmla="*/ 2258754 w 4953000"/>
              <a:gd name="connsiteY10" fmla="*/ 2751344 h 2751344"/>
              <a:gd name="connsiteX11" fmla="*/ 2254179 w 4953000"/>
              <a:gd name="connsiteY11" fmla="*/ 2705965 h 2751344"/>
              <a:gd name="connsiteX12" fmla="*/ 1935880 w 4953000"/>
              <a:gd name="connsiteY12" fmla="*/ 2446544 h 2751344"/>
              <a:gd name="connsiteX13" fmla="*/ 1927780 w 4953000"/>
              <a:gd name="connsiteY13" fmla="*/ 2447360 h 2751344"/>
              <a:gd name="connsiteX14" fmla="*/ 1927780 w 4953000"/>
              <a:gd name="connsiteY14" fmla="*/ 2446544 h 2751344"/>
              <a:gd name="connsiteX15" fmla="*/ 1295400 w 4953000"/>
              <a:gd name="connsiteY15" fmla="*/ 2446544 h 2751344"/>
              <a:gd name="connsiteX16" fmla="*/ 1013380 w 4953000"/>
              <a:gd name="connsiteY16" fmla="*/ 2446544 h 2751344"/>
              <a:gd name="connsiteX17" fmla="*/ 0 w 4953000"/>
              <a:gd name="connsiteY17" fmla="*/ 2446544 h 2751344"/>
              <a:gd name="connsiteX18" fmla="*/ 0 w 4953000"/>
              <a:gd name="connsiteY18" fmla="*/ 809400 h 2751344"/>
              <a:gd name="connsiteX19" fmla="*/ 0 w 4953000"/>
              <a:gd name="connsiteY19" fmla="*/ 809400 h 2751344"/>
              <a:gd name="connsiteX20" fmla="*/ 4953000 w 4953000"/>
              <a:gd name="connsiteY20" fmla="*/ 809400 h 2751344"/>
              <a:gd name="connsiteX21" fmla="*/ 4517987 w 4953000"/>
              <a:gd name="connsiteY21" fmla="*/ 809400 h 2751344"/>
              <a:gd name="connsiteX22" fmla="*/ 4518000 w 4953000"/>
              <a:gd name="connsiteY22" fmla="*/ 0 h 2751344"/>
              <a:gd name="connsiteX23" fmla="*/ 0 w 4953000"/>
              <a:gd name="connsiteY23" fmla="*/ 809400 h 2751344"/>
              <a:gd name="connsiteX0" fmla="*/ 0 w 4518000"/>
              <a:gd name="connsiteY0" fmla="*/ 809400 h 2751344"/>
              <a:gd name="connsiteX1" fmla="*/ 4517987 w 4518000"/>
              <a:gd name="connsiteY1" fmla="*/ 809400 h 2751344"/>
              <a:gd name="connsiteX2" fmla="*/ 4517960 w 4518000"/>
              <a:gd name="connsiteY2" fmla="*/ 2446544 h 2751344"/>
              <a:gd name="connsiteX3" fmla="*/ 3504580 w 4518000"/>
              <a:gd name="connsiteY3" fmla="*/ 2446544 h 2751344"/>
              <a:gd name="connsiteX4" fmla="*/ 3222560 w 4518000"/>
              <a:gd name="connsiteY4" fmla="*/ 2446544 h 2751344"/>
              <a:gd name="connsiteX5" fmla="*/ 2590180 w 4518000"/>
              <a:gd name="connsiteY5" fmla="*/ 2446544 h 2751344"/>
              <a:gd name="connsiteX6" fmla="*/ 2590180 w 4518000"/>
              <a:gd name="connsiteY6" fmla="*/ 2447179 h 2751344"/>
              <a:gd name="connsiteX7" fmla="*/ 2583880 w 4518000"/>
              <a:gd name="connsiteY7" fmla="*/ 2446544 h 2751344"/>
              <a:gd name="connsiteX8" fmla="*/ 2265581 w 4518000"/>
              <a:gd name="connsiteY8" fmla="*/ 2705965 h 2751344"/>
              <a:gd name="connsiteX9" fmla="*/ 2261007 w 4518000"/>
              <a:gd name="connsiteY9" fmla="*/ 2751344 h 2751344"/>
              <a:gd name="connsiteX10" fmla="*/ 2258754 w 4518000"/>
              <a:gd name="connsiteY10" fmla="*/ 2751344 h 2751344"/>
              <a:gd name="connsiteX11" fmla="*/ 2254179 w 4518000"/>
              <a:gd name="connsiteY11" fmla="*/ 2705965 h 2751344"/>
              <a:gd name="connsiteX12" fmla="*/ 1935880 w 4518000"/>
              <a:gd name="connsiteY12" fmla="*/ 2446544 h 2751344"/>
              <a:gd name="connsiteX13" fmla="*/ 1927780 w 4518000"/>
              <a:gd name="connsiteY13" fmla="*/ 2447360 h 2751344"/>
              <a:gd name="connsiteX14" fmla="*/ 1927780 w 4518000"/>
              <a:gd name="connsiteY14" fmla="*/ 2446544 h 2751344"/>
              <a:gd name="connsiteX15" fmla="*/ 1295400 w 4518000"/>
              <a:gd name="connsiteY15" fmla="*/ 2446544 h 2751344"/>
              <a:gd name="connsiteX16" fmla="*/ 1013380 w 4518000"/>
              <a:gd name="connsiteY16" fmla="*/ 2446544 h 2751344"/>
              <a:gd name="connsiteX17" fmla="*/ 0 w 4518000"/>
              <a:gd name="connsiteY17" fmla="*/ 2446544 h 2751344"/>
              <a:gd name="connsiteX18" fmla="*/ 0 w 4518000"/>
              <a:gd name="connsiteY18" fmla="*/ 809400 h 2751344"/>
              <a:gd name="connsiteX19" fmla="*/ 0 w 4518000"/>
              <a:gd name="connsiteY19" fmla="*/ 809400 h 2751344"/>
              <a:gd name="connsiteX20" fmla="*/ 4517987 w 4518000"/>
              <a:gd name="connsiteY20" fmla="*/ 809400 h 2751344"/>
              <a:gd name="connsiteX21" fmla="*/ 4518000 w 4518000"/>
              <a:gd name="connsiteY21" fmla="*/ 0 h 2751344"/>
              <a:gd name="connsiteX22" fmla="*/ 0 w 4518000"/>
              <a:gd name="connsiteY22" fmla="*/ 809400 h 2751344"/>
              <a:gd name="connsiteX0" fmla="*/ 0 w 4517987"/>
              <a:gd name="connsiteY0" fmla="*/ 0 h 1941944"/>
              <a:gd name="connsiteX1" fmla="*/ 4517987 w 4517987"/>
              <a:gd name="connsiteY1" fmla="*/ 0 h 1941944"/>
              <a:gd name="connsiteX2" fmla="*/ 4517960 w 4517987"/>
              <a:gd name="connsiteY2" fmla="*/ 1637144 h 1941944"/>
              <a:gd name="connsiteX3" fmla="*/ 3504580 w 4517987"/>
              <a:gd name="connsiteY3" fmla="*/ 1637144 h 1941944"/>
              <a:gd name="connsiteX4" fmla="*/ 3222560 w 4517987"/>
              <a:gd name="connsiteY4" fmla="*/ 1637144 h 1941944"/>
              <a:gd name="connsiteX5" fmla="*/ 2590180 w 4517987"/>
              <a:gd name="connsiteY5" fmla="*/ 1637144 h 1941944"/>
              <a:gd name="connsiteX6" fmla="*/ 2590180 w 4517987"/>
              <a:gd name="connsiteY6" fmla="*/ 1637779 h 1941944"/>
              <a:gd name="connsiteX7" fmla="*/ 2583880 w 4517987"/>
              <a:gd name="connsiteY7" fmla="*/ 1637144 h 1941944"/>
              <a:gd name="connsiteX8" fmla="*/ 2265581 w 4517987"/>
              <a:gd name="connsiteY8" fmla="*/ 1896565 h 1941944"/>
              <a:gd name="connsiteX9" fmla="*/ 2261007 w 4517987"/>
              <a:gd name="connsiteY9" fmla="*/ 1941944 h 1941944"/>
              <a:gd name="connsiteX10" fmla="*/ 2258754 w 4517987"/>
              <a:gd name="connsiteY10" fmla="*/ 1941944 h 1941944"/>
              <a:gd name="connsiteX11" fmla="*/ 2254179 w 4517987"/>
              <a:gd name="connsiteY11" fmla="*/ 1896565 h 1941944"/>
              <a:gd name="connsiteX12" fmla="*/ 1935880 w 4517987"/>
              <a:gd name="connsiteY12" fmla="*/ 1637144 h 1941944"/>
              <a:gd name="connsiteX13" fmla="*/ 1927780 w 4517987"/>
              <a:gd name="connsiteY13" fmla="*/ 1637960 h 1941944"/>
              <a:gd name="connsiteX14" fmla="*/ 1927780 w 4517987"/>
              <a:gd name="connsiteY14" fmla="*/ 1637144 h 1941944"/>
              <a:gd name="connsiteX15" fmla="*/ 1295400 w 4517987"/>
              <a:gd name="connsiteY15" fmla="*/ 1637144 h 1941944"/>
              <a:gd name="connsiteX16" fmla="*/ 1013380 w 4517987"/>
              <a:gd name="connsiteY16" fmla="*/ 1637144 h 1941944"/>
              <a:gd name="connsiteX17" fmla="*/ 0 w 4517987"/>
              <a:gd name="connsiteY17" fmla="*/ 1637144 h 1941944"/>
              <a:gd name="connsiteX18" fmla="*/ 0 w 4517987"/>
              <a:gd name="connsiteY18" fmla="*/ 0 h 1941944"/>
              <a:gd name="connsiteX19" fmla="*/ 0 w 4517987"/>
              <a:gd name="connsiteY19" fmla="*/ 0 h 1941944"/>
              <a:gd name="connsiteX20" fmla="*/ 4517987 w 4517987"/>
              <a:gd name="connsiteY20" fmla="*/ 0 h 1941944"/>
              <a:gd name="connsiteX21" fmla="*/ 0 w 4517987"/>
              <a:gd name="connsiteY21" fmla="*/ 0 h 194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17987" h="1941944">
                <a:moveTo>
                  <a:pt x="0" y="0"/>
                </a:moveTo>
                <a:lnTo>
                  <a:pt x="4517987" y="0"/>
                </a:lnTo>
                <a:cubicBezTo>
                  <a:pt x="4517978" y="545715"/>
                  <a:pt x="4517969" y="1091429"/>
                  <a:pt x="4517960" y="1637144"/>
                </a:cubicBezTo>
                <a:lnTo>
                  <a:pt x="3504580" y="1637144"/>
                </a:lnTo>
                <a:lnTo>
                  <a:pt x="3222560" y="1637144"/>
                </a:lnTo>
                <a:lnTo>
                  <a:pt x="2590180" y="1637144"/>
                </a:lnTo>
                <a:lnTo>
                  <a:pt x="2590180" y="1637779"/>
                </a:lnTo>
                <a:lnTo>
                  <a:pt x="2583880" y="1637144"/>
                </a:lnTo>
                <a:cubicBezTo>
                  <a:pt x="2426873" y="1637144"/>
                  <a:pt x="2295877" y="1748514"/>
                  <a:pt x="2265581" y="1896565"/>
                </a:cubicBezTo>
                <a:lnTo>
                  <a:pt x="2261007" y="1941944"/>
                </a:lnTo>
                <a:lnTo>
                  <a:pt x="2258754" y="1941944"/>
                </a:lnTo>
                <a:lnTo>
                  <a:pt x="2254179" y="1896565"/>
                </a:lnTo>
                <a:cubicBezTo>
                  <a:pt x="2223884" y="1748514"/>
                  <a:pt x="2092888" y="1637144"/>
                  <a:pt x="1935880" y="1637144"/>
                </a:cubicBezTo>
                <a:lnTo>
                  <a:pt x="1927780" y="1637960"/>
                </a:lnTo>
                <a:lnTo>
                  <a:pt x="1927780" y="1637144"/>
                </a:lnTo>
                <a:lnTo>
                  <a:pt x="1295400" y="1637144"/>
                </a:lnTo>
                <a:lnTo>
                  <a:pt x="1013380" y="1637144"/>
                </a:lnTo>
                <a:lnTo>
                  <a:pt x="0" y="1637144"/>
                </a:lnTo>
                <a:lnTo>
                  <a:pt x="0" y="0"/>
                </a:lnTo>
                <a:close/>
                <a:moveTo>
                  <a:pt x="0" y="0"/>
                </a:moveTo>
                <a:lnTo>
                  <a:pt x="4517987" y="0"/>
                </a:lnTo>
                <a:lnTo>
                  <a:pt x="0" y="0"/>
                </a:lnTo>
                <a:close/>
              </a:path>
            </a:pathLst>
          </a:custGeom>
          <a:solidFill>
            <a:schemeClr val="bg1"/>
          </a:solidFill>
          <a:ln>
            <a:solidFill>
              <a:srgbClr val="41B9C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609600" y="4114801"/>
            <a:ext cx="4038600" cy="1143000"/>
          </a:xfrm>
        </p:spPr>
        <p:txBody>
          <a:bodyPr anchor="t">
            <a:noAutofit/>
          </a:bodyPr>
          <a:lstStyle>
            <a:lvl1pPr algn="l">
              <a:defRPr sz="2800" b="1" i="0" cap="none">
                <a:solidFill>
                  <a:schemeClr val="tx2"/>
                </a:solidFill>
              </a:defRPr>
            </a:lvl1pPr>
          </a:lstStyle>
          <a:p>
            <a:pPr algn="ctr"/>
            <a:r>
              <a:rPr lang="en-US" sz="8000" b="0">
                <a:solidFill>
                  <a:srgbClr val="E71243"/>
                </a:solidFill>
                <a:latin typeface="Source Sans Pro"/>
                <a:cs typeface="Source Sans Pro"/>
              </a:rPr>
              <a:t>Q &amp; A</a:t>
            </a:r>
          </a:p>
        </p:txBody>
      </p:sp>
      <p:sp>
        <p:nvSpPr>
          <p:cNvPr id="7" name="Picture Placeholder 17"/>
          <p:cNvSpPr txBox="1">
            <a:spLocks/>
          </p:cNvSpPr>
          <p:nvPr/>
        </p:nvSpPr>
        <p:spPr>
          <a:xfrm>
            <a:off x="0" y="0"/>
            <a:ext cx="9144000" cy="4419600"/>
          </a:xfrm>
          <a:custGeom>
            <a:avLst/>
            <a:gdLst/>
            <a:ahLst/>
            <a:cxnLst/>
            <a:rect l="l" t="t" r="r" b="b"/>
            <a:pathLst>
              <a:path w="9144000" h="4419600">
                <a:moveTo>
                  <a:pt x="0" y="0"/>
                </a:moveTo>
                <a:lnTo>
                  <a:pt x="9144000" y="0"/>
                </a:lnTo>
                <a:lnTo>
                  <a:pt x="9144000" y="4419600"/>
                </a:lnTo>
                <a:lnTo>
                  <a:pt x="4898977" y="4419600"/>
                </a:lnTo>
                <a:lnTo>
                  <a:pt x="4898986" y="3857400"/>
                </a:lnTo>
                <a:lnTo>
                  <a:pt x="380999" y="3857400"/>
                </a:lnTo>
                <a:lnTo>
                  <a:pt x="380999" y="4419600"/>
                </a:lnTo>
                <a:lnTo>
                  <a:pt x="0" y="4419600"/>
                </a:lnTo>
                <a:close/>
              </a:path>
            </a:pathLst>
          </a:cu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GB" sz="7200" b="1">
              <a:solidFill>
                <a:srgbClr val="33CCFF"/>
              </a:solidFill>
            </a:endParaRPr>
          </a:p>
          <a:p>
            <a:pPr marL="0" indent="0" algn="ctr">
              <a:buNone/>
            </a:pPr>
            <a:r>
              <a:rPr lang="en-US" sz="4400">
                <a:solidFill>
                  <a:srgbClr val="41B9C4"/>
                </a:solidFill>
              </a:rPr>
              <a:t>Thank you for coming! </a:t>
            </a:r>
          </a:p>
          <a:p>
            <a:pPr algn="ctr"/>
            <a:endParaRPr lang="en-US" sz="4400"/>
          </a:p>
          <a:p>
            <a:pPr marL="0" indent="0" algn="ctr">
              <a:buNone/>
            </a:pPr>
            <a:r>
              <a:rPr lang="en-US" sz="4400">
                <a:solidFill>
                  <a:srgbClr val="F0723A"/>
                </a:solidFill>
              </a:rPr>
              <a:t>Goodbye! </a:t>
            </a:r>
            <a:r>
              <a:rPr lang="ar-AE" sz="4400">
                <a:solidFill>
                  <a:srgbClr val="012444"/>
                </a:solidFill>
              </a:rPr>
              <a:t>إلى اللقاء</a:t>
            </a:r>
            <a:r>
              <a:rPr lang="en-US" sz="4400">
                <a:solidFill>
                  <a:srgbClr val="012444"/>
                </a:solidFill>
              </a:rPr>
              <a:t> </a:t>
            </a:r>
          </a:p>
        </p:txBody>
      </p:sp>
      <p:sp>
        <p:nvSpPr>
          <p:cNvPr id="8" name="副標題 2"/>
          <p:cNvSpPr txBox="1">
            <a:spLocks/>
          </p:cNvSpPr>
          <p:nvPr/>
        </p:nvSpPr>
        <p:spPr>
          <a:xfrm>
            <a:off x="386952" y="6237312"/>
            <a:ext cx="5481191" cy="417339"/>
          </a:xfrm>
          <a:prstGeom prst="rect">
            <a:avLst/>
          </a:prstGeom>
        </p:spPr>
        <p:txBody>
          <a:bodyPr/>
          <a:lstStyle>
            <a:lvl1pPr marL="0" indent="0" algn="l" defTabSz="457200" rtl="0" eaLnBrk="1" latinLnBrk="0" hangingPunct="1">
              <a:spcBef>
                <a:spcPct val="20000"/>
              </a:spcBef>
              <a:buFont typeface="Arial"/>
              <a:buNone/>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HK" sz="2000" err="1">
                <a:latin typeface="Source Sans Pro"/>
                <a:cs typeface="Source Sans Pro"/>
              </a:rPr>
              <a:t>www.bisabudhabi.com</a:t>
            </a:r>
            <a:endParaRPr lang="zh-HK" altLang="en-US" sz="2800">
              <a:latin typeface="Source Sans Pro"/>
              <a:cs typeface="Source Sans Pro"/>
            </a:endParaRPr>
          </a:p>
        </p:txBody>
      </p:sp>
      <p:sp>
        <p:nvSpPr>
          <p:cNvPr id="2" name="Footer Placeholder 1"/>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35338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0"/>
            <a:ext cx="9144000" cy="2438400"/>
          </a:xfrm>
          <a:prstGeom prst="rect">
            <a:avLst/>
          </a:prstGeom>
          <a:solidFill>
            <a:srgbClr val="41B9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32656"/>
            <a:ext cx="3733800" cy="453884"/>
          </a:xfrm>
          <a:prstGeom prst="rect">
            <a:avLst/>
          </a:prstGeom>
        </p:spPr>
      </p:pic>
      <p:sp>
        <p:nvSpPr>
          <p:cNvPr id="19" name="Subtitle 2"/>
          <p:cNvSpPr txBox="1">
            <a:spLocks/>
          </p:cNvSpPr>
          <p:nvPr/>
        </p:nvSpPr>
        <p:spPr>
          <a:xfrm>
            <a:off x="457200" y="1905000"/>
            <a:ext cx="3276600" cy="381000"/>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a:p>
        </p:txBody>
      </p:sp>
      <p:pic>
        <p:nvPicPr>
          <p:cNvPr id="20" name="Picture 19" descr="long 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941" y="1308101"/>
            <a:ext cx="6836664" cy="1606296"/>
          </a:xfrm>
          <a:prstGeom prst="rect">
            <a:avLst/>
          </a:prstGeom>
        </p:spPr>
      </p:pic>
      <p:sp>
        <p:nvSpPr>
          <p:cNvPr id="21" name="Title 1"/>
          <p:cNvSpPr txBox="1">
            <a:spLocks/>
          </p:cNvSpPr>
          <p:nvPr/>
        </p:nvSpPr>
        <p:spPr>
          <a:xfrm>
            <a:off x="1954942" y="1536701"/>
            <a:ext cx="6836664" cy="9016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1"/>
                </a:solidFill>
                <a:latin typeface="+mj-lt"/>
                <a:ea typeface="+mj-ea"/>
                <a:cs typeface="+mj-cs"/>
              </a:defRPr>
            </a:lvl1pPr>
          </a:lstStyle>
          <a:p>
            <a:r>
              <a:rPr lang="en-US" b="1">
                <a:solidFill>
                  <a:srgbClr val="9BD3DD"/>
                </a:solidFill>
                <a:latin typeface="NAE dearJoe 3" pitchFamily="2" charset="0"/>
                <a:cs typeface="NAE dearJoe 3" pitchFamily="2" charset="0"/>
              </a:rPr>
              <a:t>Contents</a:t>
            </a:r>
          </a:p>
        </p:txBody>
      </p:sp>
      <p:sp>
        <p:nvSpPr>
          <p:cNvPr id="11" name="Title 1"/>
          <p:cNvSpPr txBox="1">
            <a:spLocks/>
          </p:cNvSpPr>
          <p:nvPr/>
        </p:nvSpPr>
        <p:spPr>
          <a:xfrm>
            <a:off x="639256" y="2777519"/>
            <a:ext cx="7895143" cy="3765467"/>
          </a:xfrm>
          <a:prstGeom prst="rect">
            <a:avLst/>
          </a:prstGeom>
        </p:spPr>
        <p:txBody>
          <a:bodyPr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400" dirty="0">
              <a:latin typeface="Source Sans Pro"/>
              <a:cs typeface="Source Sans Pro"/>
            </a:endParaRPr>
          </a:p>
          <a:p>
            <a:pPr algn="l"/>
            <a:r>
              <a:rPr lang="en-US" sz="2400" dirty="0">
                <a:latin typeface="+mn-lt"/>
                <a:cs typeface="Source Sans Pro"/>
              </a:rPr>
              <a:t>1. Where did it all begin?</a:t>
            </a:r>
            <a:endParaRPr lang="en-US" sz="2400" dirty="0">
              <a:latin typeface="+mn-lt"/>
              <a:ea typeface="Source Sans Pro"/>
              <a:cs typeface="Source Sans Pro"/>
            </a:endParaRPr>
          </a:p>
          <a:p>
            <a:pPr algn="l"/>
            <a:r>
              <a:rPr lang="en-US" sz="2400" dirty="0">
                <a:latin typeface="+mn-lt"/>
                <a:cs typeface="Source Sans Pro"/>
              </a:rPr>
              <a:t>2. Expectations by the end of FS2</a:t>
            </a:r>
            <a:endParaRPr lang="en-US" dirty="0">
              <a:latin typeface="+mn-lt"/>
              <a:cs typeface="Calibri"/>
            </a:endParaRPr>
          </a:p>
          <a:p>
            <a:pPr algn="l"/>
            <a:r>
              <a:rPr lang="en-US" sz="2400" dirty="0">
                <a:latin typeface="+mn-lt"/>
              </a:rPr>
              <a:t>3. Phonics-group activities</a:t>
            </a:r>
            <a:endParaRPr lang="en-US" dirty="0">
              <a:latin typeface="+mn-lt"/>
              <a:cs typeface="Calibri"/>
            </a:endParaRPr>
          </a:p>
          <a:p>
            <a:pPr algn="l"/>
            <a:r>
              <a:rPr lang="en-US" sz="2400" dirty="0">
                <a:latin typeface="+mn-lt"/>
              </a:rPr>
              <a:t>4. Guided writing and spelling</a:t>
            </a:r>
            <a:endParaRPr lang="en-US" dirty="0">
              <a:solidFill>
                <a:srgbClr val="FF0000"/>
              </a:solidFill>
              <a:latin typeface="+mn-lt"/>
              <a:cs typeface="Calibri"/>
            </a:endParaRPr>
          </a:p>
          <a:p>
            <a:pPr algn="l"/>
            <a:r>
              <a:rPr lang="en-US" sz="2400" dirty="0">
                <a:latin typeface="+mn-lt"/>
                <a:cs typeface="Source Sans Pro"/>
              </a:rPr>
              <a:t>5. Teaching writing through play/Writing for a purpose</a:t>
            </a:r>
            <a:endParaRPr lang="en-US" dirty="0">
              <a:latin typeface="+mn-lt"/>
              <a:cs typeface="Calibri"/>
            </a:endParaRPr>
          </a:p>
          <a:p>
            <a:pPr algn="l"/>
            <a:r>
              <a:rPr lang="en-US" sz="2400" dirty="0">
                <a:latin typeface="+mn-lt"/>
                <a:cs typeface="Source Sans Pro"/>
              </a:rPr>
              <a:t>6. Activity time!</a:t>
            </a:r>
            <a:endParaRPr lang="en-US" dirty="0">
              <a:latin typeface="+mn-lt"/>
              <a:cs typeface="Calibri"/>
            </a:endParaRPr>
          </a:p>
          <a:p>
            <a:pPr algn="l"/>
            <a:r>
              <a:rPr lang="en-US" sz="2400" dirty="0">
                <a:latin typeface="+mn-lt"/>
                <a:cs typeface="Source Sans Pro"/>
              </a:rPr>
              <a:t>7. How to help your child at home</a:t>
            </a:r>
            <a:endParaRPr lang="en-US" dirty="0">
              <a:latin typeface="+mn-lt"/>
              <a:cs typeface="Calibri"/>
            </a:endParaRPr>
          </a:p>
          <a:p>
            <a:pPr algn="l"/>
            <a:r>
              <a:rPr lang="en-US" sz="2400" dirty="0">
                <a:latin typeface="+mn-lt"/>
                <a:cs typeface="Source Sans Pro"/>
              </a:rPr>
              <a:t>8. Question time</a:t>
            </a:r>
            <a:endParaRPr lang="en-US" dirty="0">
              <a:latin typeface="+mn-lt"/>
              <a:cs typeface="Calibri"/>
            </a:endParaRPr>
          </a:p>
          <a:p>
            <a:pPr marL="457200" indent="-457200" algn="l">
              <a:buAutoNum type="arabicPeriod"/>
            </a:pPr>
            <a:endParaRPr lang="en-US" sz="2400" dirty="0">
              <a:latin typeface="Source Sans Pro"/>
              <a:ea typeface="Source Sans Pro"/>
            </a:endParaRPr>
          </a:p>
          <a:p>
            <a:pPr marL="457200" indent="-457200" algn="l">
              <a:buAutoNum type="arabicPeriod"/>
            </a:pPr>
            <a:endParaRPr lang="en-US" sz="2400" dirty="0">
              <a:latin typeface="Source Sans Pro"/>
              <a:cs typeface="Source Sans Pro"/>
            </a:endParaRPr>
          </a:p>
          <a:p>
            <a:pPr algn="l"/>
            <a:endParaRPr lang="en-US" sz="2400" dirty="0">
              <a:latin typeface="Source Sans Pro"/>
              <a:ea typeface="Source Sans Pro"/>
              <a:cs typeface="Source Sans Pro"/>
            </a:endParaRPr>
          </a:p>
        </p:txBody>
      </p:sp>
    </p:spTree>
    <p:extLst>
      <p:ext uri="{BB962C8B-B14F-4D97-AF65-F5344CB8AC3E}">
        <p14:creationId xmlns:p14="http://schemas.microsoft.com/office/powerpoint/2010/main" val="2580052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0"/>
            <a:ext cx="9144000" cy="2438400"/>
          </a:xfrm>
          <a:prstGeom prst="rect">
            <a:avLst/>
          </a:prstGeom>
          <a:solidFill>
            <a:srgbClr val="41B9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32656"/>
            <a:ext cx="3733800" cy="453884"/>
          </a:xfrm>
          <a:prstGeom prst="rect">
            <a:avLst/>
          </a:prstGeom>
        </p:spPr>
      </p:pic>
      <p:sp>
        <p:nvSpPr>
          <p:cNvPr id="19" name="Subtitle 2"/>
          <p:cNvSpPr txBox="1">
            <a:spLocks/>
          </p:cNvSpPr>
          <p:nvPr/>
        </p:nvSpPr>
        <p:spPr>
          <a:xfrm>
            <a:off x="457200" y="1905000"/>
            <a:ext cx="3276600" cy="381000"/>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a:p>
        </p:txBody>
      </p:sp>
      <p:pic>
        <p:nvPicPr>
          <p:cNvPr id="20" name="Picture 19" descr="long 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941" y="1308101"/>
            <a:ext cx="6836664" cy="1606296"/>
          </a:xfrm>
          <a:prstGeom prst="rect">
            <a:avLst/>
          </a:prstGeom>
        </p:spPr>
      </p:pic>
      <p:sp>
        <p:nvSpPr>
          <p:cNvPr id="21" name="Title 1"/>
          <p:cNvSpPr txBox="1">
            <a:spLocks/>
          </p:cNvSpPr>
          <p:nvPr/>
        </p:nvSpPr>
        <p:spPr>
          <a:xfrm>
            <a:off x="1954942" y="1536701"/>
            <a:ext cx="6836664" cy="9016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1"/>
                </a:solidFill>
                <a:latin typeface="+mj-lt"/>
                <a:ea typeface="+mj-ea"/>
                <a:cs typeface="+mj-cs"/>
              </a:defRPr>
            </a:lvl1pPr>
          </a:lstStyle>
          <a:p>
            <a:r>
              <a:rPr lang="en-US" b="1">
                <a:solidFill>
                  <a:srgbClr val="9BD3DD"/>
                </a:solidFill>
                <a:latin typeface="NAE dearJoe 3" pitchFamily="2" charset="0"/>
                <a:cs typeface="NAE dearJoe 3" pitchFamily="2" charset="0"/>
              </a:rPr>
              <a:t>Where did it all begin?</a:t>
            </a:r>
          </a:p>
        </p:txBody>
      </p:sp>
      <p:sp>
        <p:nvSpPr>
          <p:cNvPr id="11" name="Title 1"/>
          <p:cNvSpPr txBox="1">
            <a:spLocks/>
          </p:cNvSpPr>
          <p:nvPr/>
        </p:nvSpPr>
        <p:spPr>
          <a:xfrm>
            <a:off x="639256" y="2777519"/>
            <a:ext cx="7895143" cy="376546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400" dirty="0">
              <a:latin typeface="+mn-lt"/>
            </a:endParaRPr>
          </a:p>
          <a:p>
            <a:pPr algn="l"/>
            <a:r>
              <a:rPr lang="en-US" sz="2400" dirty="0">
                <a:latin typeface="+mn-lt"/>
              </a:rPr>
              <a:t>At the beginning of FS2, some children could…</a:t>
            </a:r>
          </a:p>
          <a:p>
            <a:pPr marL="285750" indent="-285750" algn="l">
              <a:buFont typeface="Arial" panose="020B0604020202020204" pitchFamily="34" charset="0"/>
              <a:buChar char="•"/>
            </a:pPr>
            <a:endParaRPr lang="en-US" sz="2400" dirty="0">
              <a:latin typeface="+mn-lt"/>
            </a:endParaRPr>
          </a:p>
          <a:p>
            <a:pPr marL="285750" indent="-285750" algn="l">
              <a:buFont typeface="Arial" panose="020B0604020202020204" pitchFamily="34" charset="0"/>
              <a:buChar char="•"/>
            </a:pPr>
            <a:r>
              <a:rPr lang="en-US" sz="2400" dirty="0">
                <a:latin typeface="+mn-lt"/>
              </a:rPr>
              <a:t>Recognise and write some letters in their play</a:t>
            </a:r>
          </a:p>
          <a:p>
            <a:pPr algn="l"/>
            <a:endParaRPr lang="en-US" sz="2400" dirty="0">
              <a:latin typeface="+mn-lt"/>
            </a:endParaRPr>
          </a:p>
          <a:p>
            <a:pPr marL="285750" indent="-285750" algn="l">
              <a:buFont typeface="Arial" panose="020B0604020202020204" pitchFamily="34" charset="0"/>
              <a:buChar char="•"/>
            </a:pPr>
            <a:r>
              <a:rPr lang="en-US" sz="2400" dirty="0">
                <a:latin typeface="+mn-lt"/>
              </a:rPr>
              <a:t>Recognise and write their own name</a:t>
            </a:r>
          </a:p>
          <a:p>
            <a:pPr algn="l"/>
            <a:endParaRPr lang="en-US" sz="2400" dirty="0">
              <a:latin typeface="+mn-lt"/>
            </a:endParaRPr>
          </a:p>
          <a:p>
            <a:pPr marL="285750" indent="-285750" algn="l">
              <a:buFont typeface="Arial" panose="020B0604020202020204" pitchFamily="34" charset="0"/>
              <a:buChar char="•"/>
            </a:pPr>
            <a:r>
              <a:rPr lang="en-US" sz="2400" dirty="0">
                <a:latin typeface="+mn-lt"/>
              </a:rPr>
              <a:t>Read simple words</a:t>
            </a:r>
          </a:p>
          <a:p>
            <a:pPr marL="457200" indent="-457200" algn="l">
              <a:buAutoNum type="arabicPeriod"/>
            </a:pPr>
            <a:endParaRPr lang="en-US" sz="2400" dirty="0">
              <a:latin typeface="Source Sans Pro"/>
              <a:cs typeface="Source Sans Pro"/>
            </a:endParaRPr>
          </a:p>
          <a:p>
            <a:pPr marL="457200" indent="-457200" algn="l">
              <a:buAutoNum type="arabicPeriod"/>
            </a:pPr>
            <a:endParaRPr lang="en-US" sz="2400" dirty="0">
              <a:latin typeface="Source Sans Pro"/>
              <a:cs typeface="Source Sans Pro"/>
            </a:endParaRPr>
          </a:p>
          <a:p>
            <a:pPr algn="l"/>
            <a:endParaRPr lang="en-US" sz="2400" dirty="0">
              <a:latin typeface="Source Sans Pro"/>
              <a:cs typeface="Source Sans Pro"/>
            </a:endParaRPr>
          </a:p>
        </p:txBody>
      </p:sp>
    </p:spTree>
    <p:extLst>
      <p:ext uri="{BB962C8B-B14F-4D97-AF65-F5344CB8AC3E}">
        <p14:creationId xmlns:p14="http://schemas.microsoft.com/office/powerpoint/2010/main" val="3363824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0"/>
            <a:ext cx="9144000" cy="2438400"/>
          </a:xfrm>
          <a:prstGeom prst="rect">
            <a:avLst/>
          </a:prstGeom>
          <a:solidFill>
            <a:srgbClr val="41B9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32656"/>
            <a:ext cx="3733800" cy="453884"/>
          </a:xfrm>
          <a:prstGeom prst="rect">
            <a:avLst/>
          </a:prstGeom>
        </p:spPr>
      </p:pic>
      <p:sp>
        <p:nvSpPr>
          <p:cNvPr id="19" name="Subtitle 2"/>
          <p:cNvSpPr txBox="1">
            <a:spLocks/>
          </p:cNvSpPr>
          <p:nvPr/>
        </p:nvSpPr>
        <p:spPr>
          <a:xfrm>
            <a:off x="457200" y="1905000"/>
            <a:ext cx="3276600" cy="381000"/>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a:p>
        </p:txBody>
      </p:sp>
      <p:pic>
        <p:nvPicPr>
          <p:cNvPr id="20" name="Picture 19" descr="long 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941" y="1308101"/>
            <a:ext cx="6836664" cy="1606296"/>
          </a:xfrm>
          <a:prstGeom prst="rect">
            <a:avLst/>
          </a:prstGeom>
        </p:spPr>
      </p:pic>
      <p:sp>
        <p:nvSpPr>
          <p:cNvPr id="21" name="Title 1"/>
          <p:cNvSpPr txBox="1">
            <a:spLocks/>
          </p:cNvSpPr>
          <p:nvPr/>
        </p:nvSpPr>
        <p:spPr>
          <a:xfrm>
            <a:off x="1954942" y="1536701"/>
            <a:ext cx="6836664" cy="901699"/>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accent1"/>
                </a:solidFill>
                <a:latin typeface="+mj-lt"/>
                <a:ea typeface="+mj-ea"/>
                <a:cs typeface="+mj-cs"/>
              </a:defRPr>
            </a:lvl1pPr>
          </a:lstStyle>
          <a:p>
            <a:r>
              <a:rPr lang="en-US" b="1">
                <a:solidFill>
                  <a:srgbClr val="9BD3DD"/>
                </a:solidFill>
                <a:latin typeface="NAE dearJoe 3" pitchFamily="2" charset="0"/>
                <a:cs typeface="NAE dearJoe 3" pitchFamily="2" charset="0"/>
              </a:rPr>
              <a:t>What do we expect to see by the end of FS2?</a:t>
            </a:r>
          </a:p>
        </p:txBody>
      </p:sp>
      <p:sp>
        <p:nvSpPr>
          <p:cNvPr id="11" name="Title 1"/>
          <p:cNvSpPr txBox="1">
            <a:spLocks/>
          </p:cNvSpPr>
          <p:nvPr/>
        </p:nvSpPr>
        <p:spPr>
          <a:xfrm>
            <a:off x="639256" y="2777519"/>
            <a:ext cx="7895143" cy="3765467"/>
          </a:xfrm>
          <a:prstGeom prst="rect">
            <a:avLst/>
          </a:prstGeom>
        </p:spPr>
        <p:txBody>
          <a:bodyP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u="sng" dirty="0"/>
              <a:t>Writing ELG</a:t>
            </a:r>
          </a:p>
          <a:p>
            <a:pPr algn="l"/>
            <a:endParaRPr lang="en-US" sz="2400" u="sng" dirty="0"/>
          </a:p>
          <a:p>
            <a:pPr marL="285750" indent="-285750" algn="l">
              <a:buFont typeface="Arial" panose="020B0604020202020204" pitchFamily="34" charset="0"/>
              <a:buChar char="•"/>
            </a:pPr>
            <a:r>
              <a:rPr lang="en-US" sz="2400" dirty="0"/>
              <a:t>They write simple sentences which can be read by themselves and others.</a:t>
            </a:r>
          </a:p>
          <a:p>
            <a:pPr algn="l"/>
            <a:r>
              <a:rPr lang="en-US" sz="2400" dirty="0"/>
              <a:t> </a:t>
            </a:r>
          </a:p>
          <a:p>
            <a:pPr marL="285750" indent="-285750" algn="l">
              <a:buFont typeface="Arial" panose="020B0604020202020204" pitchFamily="34" charset="0"/>
              <a:buChar char="•"/>
            </a:pPr>
            <a:r>
              <a:rPr lang="en-US" sz="2400" dirty="0"/>
              <a:t>They also write some irregular common words.</a:t>
            </a:r>
          </a:p>
          <a:p>
            <a:pPr marL="285750" indent="-285750" algn="l">
              <a:buFont typeface="Arial" panose="020B0604020202020204" pitchFamily="34" charset="0"/>
              <a:buChar char="•"/>
            </a:pPr>
            <a:endParaRPr lang="en-US" sz="2400" dirty="0"/>
          </a:p>
          <a:p>
            <a:pPr marL="285750" indent="-285750" algn="l">
              <a:buFont typeface="Arial" panose="020B0604020202020204" pitchFamily="34" charset="0"/>
              <a:buChar char="•"/>
            </a:pPr>
            <a:r>
              <a:rPr lang="en-US" sz="2400" dirty="0"/>
              <a:t>Some words are spelt correctly and others are phonetically plausible.</a:t>
            </a:r>
          </a:p>
          <a:p>
            <a:pPr algn="l"/>
            <a:endParaRPr lang="en-US" sz="2400" dirty="0"/>
          </a:p>
          <a:p>
            <a:pPr algn="l"/>
            <a:endParaRPr lang="en-US" sz="900" dirty="0"/>
          </a:p>
          <a:p>
            <a:pPr algn="l"/>
            <a:endParaRPr lang="en-US" sz="2400" dirty="0"/>
          </a:p>
          <a:p>
            <a:pPr marL="285750" indent="-285750" algn="l">
              <a:buFont typeface="Arial" panose="020B0604020202020204" pitchFamily="34" charset="0"/>
              <a:buChar char="•"/>
            </a:pPr>
            <a:r>
              <a:rPr lang="en-US" sz="2400" dirty="0"/>
              <a:t>Show an awareness of punctuation – capital letters, finger spaces and full stops. </a:t>
            </a:r>
          </a:p>
          <a:p>
            <a:pPr marL="457200" indent="-457200" algn="l">
              <a:buAutoNum type="arabicPeriod"/>
            </a:pPr>
            <a:endParaRPr lang="en-US" sz="2400" dirty="0">
              <a:latin typeface="Source Sans Pro"/>
              <a:cs typeface="Source Sans Pro"/>
            </a:endParaRPr>
          </a:p>
          <a:p>
            <a:pPr marL="457200" indent="-457200" algn="l">
              <a:buAutoNum type="arabicPeriod"/>
            </a:pPr>
            <a:endParaRPr lang="en-US" sz="2400" dirty="0">
              <a:latin typeface="Source Sans Pro"/>
              <a:cs typeface="Source Sans Pro"/>
            </a:endParaRPr>
          </a:p>
          <a:p>
            <a:pPr algn="l"/>
            <a:endParaRPr lang="en-US" sz="2400" dirty="0">
              <a:latin typeface="Source Sans Pro"/>
              <a:cs typeface="Source Sans Pro"/>
            </a:endParaRPr>
          </a:p>
        </p:txBody>
      </p:sp>
    </p:spTree>
    <p:extLst>
      <p:ext uri="{BB962C8B-B14F-4D97-AF65-F5344CB8AC3E}">
        <p14:creationId xmlns:p14="http://schemas.microsoft.com/office/powerpoint/2010/main" val="2289660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0"/>
            <a:ext cx="9144000" cy="2438400"/>
          </a:xfrm>
          <a:prstGeom prst="rect">
            <a:avLst/>
          </a:prstGeom>
          <a:solidFill>
            <a:srgbClr val="41B9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32656"/>
            <a:ext cx="3733800" cy="453884"/>
          </a:xfrm>
          <a:prstGeom prst="rect">
            <a:avLst/>
          </a:prstGeom>
        </p:spPr>
      </p:pic>
      <p:sp>
        <p:nvSpPr>
          <p:cNvPr id="19" name="Subtitle 2"/>
          <p:cNvSpPr txBox="1">
            <a:spLocks/>
          </p:cNvSpPr>
          <p:nvPr/>
        </p:nvSpPr>
        <p:spPr>
          <a:xfrm>
            <a:off x="457200" y="1905000"/>
            <a:ext cx="3276600" cy="381000"/>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a:p>
        </p:txBody>
      </p:sp>
      <p:pic>
        <p:nvPicPr>
          <p:cNvPr id="20" name="Picture 19" descr="long 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2882" y="1164760"/>
            <a:ext cx="6836664" cy="1606296"/>
          </a:xfrm>
          <a:prstGeom prst="rect">
            <a:avLst/>
          </a:prstGeom>
        </p:spPr>
      </p:pic>
      <p:sp>
        <p:nvSpPr>
          <p:cNvPr id="21" name="Title 1"/>
          <p:cNvSpPr txBox="1">
            <a:spLocks/>
          </p:cNvSpPr>
          <p:nvPr/>
        </p:nvSpPr>
        <p:spPr>
          <a:xfrm>
            <a:off x="1954942" y="1536701"/>
            <a:ext cx="6836664" cy="9016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1"/>
                </a:solidFill>
                <a:latin typeface="+mj-lt"/>
                <a:ea typeface="+mj-ea"/>
                <a:cs typeface="+mj-cs"/>
              </a:defRPr>
            </a:lvl1pPr>
          </a:lstStyle>
          <a:p>
            <a:r>
              <a:rPr lang="en-US" b="1">
                <a:solidFill>
                  <a:srgbClr val="9BD3DD"/>
                </a:solidFill>
                <a:latin typeface="NAE dearJoe 3" pitchFamily="2" charset="0"/>
                <a:cs typeface="NAE dearJoe 3" pitchFamily="2" charset="0"/>
              </a:rPr>
              <a:t>Phonics group activities</a:t>
            </a:r>
          </a:p>
        </p:txBody>
      </p:sp>
      <p:sp>
        <p:nvSpPr>
          <p:cNvPr id="11" name="Title 1"/>
          <p:cNvSpPr txBox="1">
            <a:spLocks/>
          </p:cNvSpPr>
          <p:nvPr/>
        </p:nvSpPr>
        <p:spPr>
          <a:xfrm>
            <a:off x="639256" y="2777519"/>
            <a:ext cx="7895143" cy="376546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eriod"/>
            </a:pPr>
            <a:endParaRPr lang="en-US" sz="2400">
              <a:latin typeface="Source Sans Pro"/>
              <a:cs typeface="Source Sans Pro"/>
            </a:endParaRPr>
          </a:p>
          <a:p>
            <a:pPr marL="457200" indent="-457200" algn="l">
              <a:buAutoNum type="arabicPeriod"/>
            </a:pPr>
            <a:endParaRPr lang="en-US" sz="2400">
              <a:latin typeface="Source Sans Pro"/>
              <a:cs typeface="Source Sans Pro"/>
            </a:endParaRPr>
          </a:p>
          <a:p>
            <a:pPr algn="l"/>
            <a:endParaRPr lang="en-US" sz="2400">
              <a:latin typeface="Source Sans Pro"/>
              <a:cs typeface="Source Sans Pro"/>
            </a:endParaRPr>
          </a:p>
        </p:txBody>
      </p:sp>
      <p:sp>
        <p:nvSpPr>
          <p:cNvPr id="5" name="Rectangle 4">
            <a:extLst>
              <a:ext uri="{FF2B5EF4-FFF2-40B4-BE49-F238E27FC236}">
                <a16:creationId xmlns:a16="http://schemas.microsoft.com/office/drawing/2014/main" id="{A348868A-9A1B-4545-8464-255770C12467}"/>
              </a:ext>
            </a:extLst>
          </p:cNvPr>
          <p:cNvSpPr/>
          <p:nvPr/>
        </p:nvSpPr>
        <p:spPr>
          <a:xfrm>
            <a:off x="457199" y="2777519"/>
            <a:ext cx="5254283" cy="3785652"/>
          </a:xfrm>
          <a:prstGeom prst="rect">
            <a:avLst/>
          </a:prstGeom>
        </p:spPr>
        <p:txBody>
          <a:bodyPr wrap="square">
            <a:spAutoFit/>
          </a:bodyPr>
          <a:lstStyle/>
          <a:p>
            <a:r>
              <a:rPr lang="en-US" sz="2400" dirty="0">
                <a:latin typeface="+mj-lt"/>
                <a:cs typeface="Arial" panose="020B0604020202020204" pitchFamily="34" charset="0"/>
              </a:rPr>
              <a:t>4 activities</a:t>
            </a:r>
          </a:p>
          <a:p>
            <a:endParaRPr lang="en-US" sz="2400" dirty="0">
              <a:latin typeface="+mj-lt"/>
              <a:cs typeface="Arial" panose="020B0604020202020204" pitchFamily="34" charset="0"/>
            </a:endParaRPr>
          </a:p>
          <a:p>
            <a:pPr marL="285750" indent="-285750">
              <a:buFont typeface="Arial" panose="020B0604020202020204" pitchFamily="34" charset="0"/>
              <a:buChar char="•"/>
            </a:pPr>
            <a:r>
              <a:rPr lang="en-US" sz="2400" dirty="0">
                <a:latin typeface="+mj-lt"/>
                <a:cs typeface="Arial" panose="020B0604020202020204" pitchFamily="34" charset="0"/>
              </a:rPr>
              <a:t>Guided Writing-Hold a sentence</a:t>
            </a:r>
          </a:p>
          <a:p>
            <a:pPr marL="285750" indent="-285750">
              <a:buFont typeface="Arial" panose="020B0604020202020204" pitchFamily="34" charset="0"/>
              <a:buChar char="•"/>
            </a:pPr>
            <a:endParaRPr lang="en-US" sz="2400" dirty="0">
              <a:latin typeface="+mj-lt"/>
              <a:cs typeface="Arial" panose="020B0604020202020204" pitchFamily="34" charset="0"/>
            </a:endParaRPr>
          </a:p>
          <a:p>
            <a:pPr marL="285750" indent="-285750">
              <a:buFont typeface="Arial" panose="020B0604020202020204" pitchFamily="34" charset="0"/>
              <a:buChar char="•"/>
            </a:pPr>
            <a:r>
              <a:rPr lang="en-US" sz="2400" dirty="0">
                <a:latin typeface="+mj-lt"/>
                <a:cs typeface="Arial" panose="020B0604020202020204" pitchFamily="34" charset="0"/>
              </a:rPr>
              <a:t>Reading activity with an adult</a:t>
            </a:r>
          </a:p>
          <a:p>
            <a:pPr marL="285750" indent="-285750">
              <a:buFont typeface="Arial" panose="020B0604020202020204" pitchFamily="34" charset="0"/>
              <a:buChar char="•"/>
            </a:pPr>
            <a:endParaRPr lang="en-US" sz="2400" dirty="0">
              <a:latin typeface="+mj-lt"/>
              <a:cs typeface="Arial" panose="020B0604020202020204" pitchFamily="34" charset="0"/>
            </a:endParaRPr>
          </a:p>
          <a:p>
            <a:pPr marL="285750" indent="-285750">
              <a:buFont typeface="Arial" panose="020B0604020202020204" pitchFamily="34" charset="0"/>
              <a:buChar char="•"/>
            </a:pPr>
            <a:r>
              <a:rPr lang="en-US" sz="2400" dirty="0">
                <a:latin typeface="+mj-lt"/>
                <a:cs typeface="Arial" panose="020B0604020202020204" pitchFamily="34" charset="0"/>
              </a:rPr>
              <a:t>Tricky word activity</a:t>
            </a:r>
          </a:p>
          <a:p>
            <a:pPr marL="285750" indent="-285750">
              <a:buFont typeface="Arial" panose="020B0604020202020204" pitchFamily="34" charset="0"/>
              <a:buChar char="•"/>
            </a:pPr>
            <a:endParaRPr lang="en-US" sz="2400" dirty="0">
              <a:latin typeface="+mj-lt"/>
              <a:cs typeface="Arial" panose="020B0604020202020204" pitchFamily="34" charset="0"/>
            </a:endParaRPr>
          </a:p>
          <a:p>
            <a:pPr marL="285750" indent="-285750">
              <a:buFont typeface="Arial" panose="020B0604020202020204" pitchFamily="34" charset="0"/>
              <a:buChar char="•"/>
            </a:pPr>
            <a:r>
              <a:rPr lang="en-US" sz="2400" dirty="0">
                <a:latin typeface="+mj-lt"/>
                <a:cs typeface="Arial" panose="020B0604020202020204" pitchFamily="34" charset="0"/>
              </a:rPr>
              <a:t>Independent reading or writing activity</a:t>
            </a:r>
          </a:p>
        </p:txBody>
      </p:sp>
      <p:pic>
        <p:nvPicPr>
          <p:cNvPr id="6" name="Picture 5">
            <a:extLst>
              <a:ext uri="{FF2B5EF4-FFF2-40B4-BE49-F238E27FC236}">
                <a16:creationId xmlns:a16="http://schemas.microsoft.com/office/drawing/2014/main" id="{CC7E7841-0F75-402F-8AB3-AA46DA6D7820}"/>
              </a:ext>
            </a:extLst>
          </p:cNvPr>
          <p:cNvPicPr>
            <a:picLocks noChangeAspect="1"/>
          </p:cNvPicPr>
          <p:nvPr/>
        </p:nvPicPr>
        <p:blipFill>
          <a:blip r:embed="rId5"/>
          <a:stretch>
            <a:fillRect/>
          </a:stretch>
        </p:blipFill>
        <p:spPr>
          <a:xfrm rot="5400000">
            <a:off x="4601887" y="3146850"/>
            <a:ext cx="3279705" cy="2461058"/>
          </a:xfrm>
          <a:prstGeom prst="rect">
            <a:avLst/>
          </a:prstGeom>
        </p:spPr>
      </p:pic>
    </p:spTree>
    <p:extLst>
      <p:ext uri="{BB962C8B-B14F-4D97-AF65-F5344CB8AC3E}">
        <p14:creationId xmlns:p14="http://schemas.microsoft.com/office/powerpoint/2010/main" val="942360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0"/>
            <a:ext cx="9144000" cy="2438400"/>
          </a:xfrm>
          <a:prstGeom prst="rect">
            <a:avLst/>
          </a:prstGeom>
          <a:solidFill>
            <a:srgbClr val="41B9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32656"/>
            <a:ext cx="3733800" cy="453884"/>
          </a:xfrm>
          <a:prstGeom prst="rect">
            <a:avLst/>
          </a:prstGeom>
        </p:spPr>
      </p:pic>
      <p:sp>
        <p:nvSpPr>
          <p:cNvPr id="19" name="Subtitle 2"/>
          <p:cNvSpPr txBox="1">
            <a:spLocks/>
          </p:cNvSpPr>
          <p:nvPr/>
        </p:nvSpPr>
        <p:spPr>
          <a:xfrm>
            <a:off x="457200" y="1905000"/>
            <a:ext cx="3276600" cy="381000"/>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a:p>
        </p:txBody>
      </p:sp>
      <p:pic>
        <p:nvPicPr>
          <p:cNvPr id="20" name="Picture 19" descr="long 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2882" y="1164760"/>
            <a:ext cx="6836664" cy="1606296"/>
          </a:xfrm>
          <a:prstGeom prst="rect">
            <a:avLst/>
          </a:prstGeom>
        </p:spPr>
      </p:pic>
      <p:sp>
        <p:nvSpPr>
          <p:cNvPr id="21" name="Title 1"/>
          <p:cNvSpPr txBox="1">
            <a:spLocks/>
          </p:cNvSpPr>
          <p:nvPr/>
        </p:nvSpPr>
        <p:spPr>
          <a:xfrm>
            <a:off x="1954942" y="1536701"/>
            <a:ext cx="6836664" cy="9016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1"/>
                </a:solidFill>
                <a:latin typeface="+mj-lt"/>
                <a:ea typeface="+mj-ea"/>
                <a:cs typeface="+mj-cs"/>
              </a:defRPr>
            </a:lvl1pPr>
          </a:lstStyle>
          <a:p>
            <a:r>
              <a:rPr lang="en-US" b="1" dirty="0">
                <a:solidFill>
                  <a:srgbClr val="9BD3DD"/>
                </a:solidFill>
                <a:latin typeface="NAE dearJoe 3" pitchFamily="2" charset="0"/>
                <a:cs typeface="NAE dearJoe 3" pitchFamily="2" charset="0"/>
              </a:rPr>
              <a:t>Guided Writing</a:t>
            </a:r>
          </a:p>
        </p:txBody>
      </p:sp>
      <p:sp>
        <p:nvSpPr>
          <p:cNvPr id="11" name="Title 1"/>
          <p:cNvSpPr txBox="1">
            <a:spLocks/>
          </p:cNvSpPr>
          <p:nvPr/>
        </p:nvSpPr>
        <p:spPr>
          <a:xfrm>
            <a:off x="639256" y="2777519"/>
            <a:ext cx="7895143" cy="376546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eriod"/>
            </a:pPr>
            <a:endParaRPr lang="en-US" sz="2400">
              <a:latin typeface="Source Sans Pro"/>
              <a:cs typeface="Source Sans Pro"/>
            </a:endParaRPr>
          </a:p>
          <a:p>
            <a:pPr marL="457200" indent="-457200" algn="l">
              <a:buAutoNum type="arabicPeriod"/>
            </a:pPr>
            <a:endParaRPr lang="en-US" sz="2400">
              <a:latin typeface="Source Sans Pro"/>
              <a:cs typeface="Source Sans Pro"/>
            </a:endParaRPr>
          </a:p>
          <a:p>
            <a:pPr algn="l"/>
            <a:endParaRPr lang="en-US" sz="2400">
              <a:latin typeface="Source Sans Pro"/>
              <a:cs typeface="Source Sans Pro"/>
            </a:endParaRPr>
          </a:p>
        </p:txBody>
      </p:sp>
      <p:sp>
        <p:nvSpPr>
          <p:cNvPr id="5" name="Rectangle 4">
            <a:extLst>
              <a:ext uri="{FF2B5EF4-FFF2-40B4-BE49-F238E27FC236}">
                <a16:creationId xmlns:a16="http://schemas.microsoft.com/office/drawing/2014/main" id="{BD8019E1-B449-429B-ADF2-269776EFF778}"/>
              </a:ext>
            </a:extLst>
          </p:cNvPr>
          <p:cNvSpPr/>
          <p:nvPr/>
        </p:nvSpPr>
        <p:spPr>
          <a:xfrm>
            <a:off x="334454" y="2465717"/>
            <a:ext cx="8475991" cy="4647426"/>
          </a:xfrm>
          <a:prstGeom prst="rect">
            <a:avLst/>
          </a:prstGeom>
        </p:spPr>
        <p:txBody>
          <a:bodyPr wrap="square" anchor="t">
            <a:spAutoFit/>
          </a:bodyPr>
          <a:lstStyle/>
          <a:p>
            <a:r>
              <a:rPr lang="en-US" sz="1400" b="1" dirty="0">
                <a:cs typeface="Arial"/>
              </a:rPr>
              <a:t>Word writing</a:t>
            </a:r>
            <a:endParaRPr lang="en-US" sz="1400" b="1" dirty="0">
              <a:cs typeface="Arial" panose="020B0604020202020204" pitchFamily="34" charset="0"/>
            </a:endParaRPr>
          </a:p>
          <a:p>
            <a:pPr marL="342900" indent="-342900">
              <a:buFont typeface="Arial" panose="020B0604020202020204" pitchFamily="34" charset="0"/>
              <a:buChar char="•"/>
            </a:pPr>
            <a:endParaRPr lang="en-US" sz="1400" dirty="0">
              <a:cs typeface="Arial"/>
            </a:endParaRPr>
          </a:p>
          <a:p>
            <a:pPr marL="285750" indent="-285750">
              <a:buFont typeface="Arial"/>
              <a:buChar char="•"/>
            </a:pPr>
            <a:r>
              <a:rPr lang="en-US" sz="1400" dirty="0">
                <a:cs typeface="Arial"/>
              </a:rPr>
              <a:t>Say the word several times.</a:t>
            </a:r>
          </a:p>
          <a:p>
            <a:endParaRPr lang="en-US" sz="1400" dirty="0">
              <a:cs typeface="Arial"/>
            </a:endParaRPr>
          </a:p>
          <a:p>
            <a:pPr marL="285750" indent="-285750">
              <a:buFont typeface="Arial"/>
              <a:buChar char="•"/>
            </a:pPr>
            <a:r>
              <a:rPr lang="en-US" sz="1400" dirty="0">
                <a:cs typeface="Arial"/>
              </a:rPr>
              <a:t>Encourage children to count the sounds they can hear in a word. </a:t>
            </a:r>
          </a:p>
          <a:p>
            <a:r>
              <a:rPr lang="en-US" sz="1400" dirty="0">
                <a:cs typeface="Arial"/>
              </a:rPr>
              <a:t>       E.g. h-a-t has 3 sounds. E.g. </a:t>
            </a:r>
            <a:r>
              <a:rPr lang="en-US" sz="1400" dirty="0" err="1">
                <a:cs typeface="Arial"/>
              </a:rPr>
              <a:t>sh</a:t>
            </a:r>
            <a:r>
              <a:rPr lang="en-US" sz="1400" dirty="0">
                <a:cs typeface="Arial"/>
              </a:rPr>
              <a:t>-</a:t>
            </a:r>
            <a:r>
              <a:rPr lang="en-US" sz="1400" dirty="0" err="1">
                <a:cs typeface="Arial"/>
              </a:rPr>
              <a:t>ee</a:t>
            </a:r>
            <a:r>
              <a:rPr lang="en-US" sz="1400" dirty="0">
                <a:cs typeface="Arial"/>
              </a:rPr>
              <a:t>-p also has 3 sounds. </a:t>
            </a:r>
          </a:p>
          <a:p>
            <a:r>
              <a:rPr lang="en-US" sz="1400" dirty="0">
                <a:cs typeface="Arial"/>
              </a:rPr>
              <a:t>       Encourage children to use their sound mat.</a:t>
            </a:r>
          </a:p>
          <a:p>
            <a:pPr marL="285750" indent="-285750">
              <a:buFont typeface="Arial"/>
              <a:buChar char="•"/>
            </a:pPr>
            <a:endParaRPr lang="en-US" sz="1400" dirty="0">
              <a:cs typeface="Arial"/>
            </a:endParaRPr>
          </a:p>
          <a:p>
            <a:pPr marL="285750" indent="-285750">
              <a:buFont typeface="Arial"/>
              <a:buChar char="•"/>
            </a:pPr>
            <a:r>
              <a:rPr lang="en-US" sz="1400" dirty="0">
                <a:cs typeface="Arial"/>
              </a:rPr>
              <a:t>Read the word again. </a:t>
            </a:r>
            <a:endParaRPr lang="en-US" sz="1400" dirty="0">
              <a:cs typeface="Calibri"/>
            </a:endParaRPr>
          </a:p>
          <a:p>
            <a:endParaRPr lang="en-US" sz="1400" dirty="0">
              <a:cs typeface="Arial"/>
            </a:endParaRPr>
          </a:p>
          <a:p>
            <a:r>
              <a:rPr lang="en-US" sz="1400" b="1" dirty="0">
                <a:cs typeface="Arial"/>
              </a:rPr>
              <a:t>Caption/Sentence writing</a:t>
            </a:r>
            <a:endParaRPr lang="en-US" sz="1400" b="1" dirty="0">
              <a:cs typeface="Calibri"/>
            </a:endParaRPr>
          </a:p>
          <a:p>
            <a:endParaRPr lang="en-US" sz="1400" dirty="0">
              <a:cs typeface="Arial"/>
            </a:endParaRPr>
          </a:p>
          <a:p>
            <a:pPr marL="342900" indent="-342900">
              <a:buFont typeface="Arial" panose="020B0604020202020204" pitchFamily="34" charset="0"/>
              <a:buChar char="•"/>
            </a:pPr>
            <a:r>
              <a:rPr lang="en-US" sz="1400" dirty="0">
                <a:cs typeface="Arial"/>
              </a:rPr>
              <a:t>Say the sentence repeatedly in different ways.</a:t>
            </a:r>
          </a:p>
          <a:p>
            <a:pPr marL="342900" indent="-342900">
              <a:buFont typeface="Arial" panose="020B0604020202020204" pitchFamily="34" charset="0"/>
              <a:buChar char="•"/>
            </a:pPr>
            <a:endParaRPr lang="en-US" sz="1400" dirty="0">
              <a:cs typeface="Arial"/>
            </a:endParaRPr>
          </a:p>
          <a:p>
            <a:pPr marL="342900" indent="-342900">
              <a:buFont typeface="Arial" panose="020B0604020202020204" pitchFamily="34" charset="0"/>
              <a:buChar char="•"/>
            </a:pPr>
            <a:r>
              <a:rPr lang="en-US" sz="1400" dirty="0">
                <a:cs typeface="Arial"/>
              </a:rPr>
              <a:t>Count the words in the sentence.</a:t>
            </a:r>
            <a:endParaRPr lang="en-US" sz="1400" dirty="0">
              <a:cs typeface="Arial" panose="020B0604020202020204" pitchFamily="34" charset="0"/>
            </a:endParaRPr>
          </a:p>
          <a:p>
            <a:pPr marL="342900" indent="-342900">
              <a:buFont typeface="Arial" panose="020B0604020202020204" pitchFamily="34" charset="0"/>
              <a:buChar char="•"/>
            </a:pPr>
            <a:endParaRPr lang="en-US" sz="1400" dirty="0">
              <a:cs typeface="Arial" panose="020B0604020202020204" pitchFamily="34" charset="0"/>
            </a:endParaRPr>
          </a:p>
          <a:p>
            <a:pPr marL="342900" indent="-342900">
              <a:buFont typeface="Arial" panose="020B0604020202020204" pitchFamily="34" charset="0"/>
              <a:buChar char="•"/>
            </a:pPr>
            <a:r>
              <a:rPr lang="en-US" sz="1400" dirty="0">
                <a:cs typeface="Arial"/>
              </a:rPr>
              <a:t>Model segmenting one word at a time, over </a:t>
            </a:r>
            <a:r>
              <a:rPr lang="en-US" sz="1400" dirty="0" err="1">
                <a:cs typeface="Arial"/>
              </a:rPr>
              <a:t>emphasising</a:t>
            </a:r>
            <a:r>
              <a:rPr lang="en-US" sz="1400" dirty="0">
                <a:cs typeface="Arial"/>
              </a:rPr>
              <a:t> sounds when necessary. </a:t>
            </a:r>
            <a:endParaRPr lang="en-US" sz="1400" dirty="0">
              <a:cs typeface="Arial" panose="020B0604020202020204" pitchFamily="34" charset="0"/>
            </a:endParaRPr>
          </a:p>
          <a:p>
            <a:endParaRPr lang="en-US" sz="1400" dirty="0">
              <a:cs typeface="Arial" panose="020B0604020202020204" pitchFamily="34" charset="0"/>
            </a:endParaRPr>
          </a:p>
          <a:p>
            <a:pPr marL="342900" indent="-342900">
              <a:buFont typeface="Arial" panose="020B0604020202020204" pitchFamily="34" charset="0"/>
              <a:buChar char="•"/>
            </a:pPr>
            <a:r>
              <a:rPr lang="en-US" sz="1400" dirty="0">
                <a:cs typeface="Arial"/>
              </a:rPr>
              <a:t>Ask “Which special friends can you hear?” “What tricky words are in the sentence?” Encourage children to use their sound mat. </a:t>
            </a:r>
          </a:p>
          <a:p>
            <a:pPr marL="342900" indent="-3429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pic>
        <p:nvPicPr>
          <p:cNvPr id="10" name="Picture 9" descr="A group of people sitting at a table&#10;&#10;Description generated with very high confidence">
            <a:extLst>
              <a:ext uri="{FF2B5EF4-FFF2-40B4-BE49-F238E27FC236}">
                <a16:creationId xmlns:a16="http://schemas.microsoft.com/office/drawing/2014/main" id="{6EC1258A-79FA-4379-8066-B6FD7A4F8D55}"/>
              </a:ext>
            </a:extLst>
          </p:cNvPr>
          <p:cNvPicPr>
            <a:picLocks noChangeAspect="1"/>
          </p:cNvPicPr>
          <p:nvPr/>
        </p:nvPicPr>
        <p:blipFill>
          <a:blip r:embed="rId5"/>
          <a:stretch>
            <a:fillRect/>
          </a:stretch>
        </p:blipFill>
        <p:spPr>
          <a:xfrm>
            <a:off x="5852160" y="2750202"/>
            <a:ext cx="2820262" cy="2115196"/>
          </a:xfrm>
          <a:prstGeom prst="rect">
            <a:avLst/>
          </a:prstGeom>
        </p:spPr>
      </p:pic>
    </p:spTree>
    <p:extLst>
      <p:ext uri="{BB962C8B-B14F-4D97-AF65-F5344CB8AC3E}">
        <p14:creationId xmlns:p14="http://schemas.microsoft.com/office/powerpoint/2010/main" val="2619605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0"/>
            <a:ext cx="9144000" cy="2438400"/>
          </a:xfrm>
          <a:prstGeom prst="rect">
            <a:avLst/>
          </a:prstGeom>
          <a:solidFill>
            <a:srgbClr val="41B9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32656"/>
            <a:ext cx="3733800" cy="453884"/>
          </a:xfrm>
          <a:prstGeom prst="rect">
            <a:avLst/>
          </a:prstGeom>
        </p:spPr>
      </p:pic>
      <p:sp>
        <p:nvSpPr>
          <p:cNvPr id="19" name="Subtitle 2"/>
          <p:cNvSpPr txBox="1">
            <a:spLocks/>
          </p:cNvSpPr>
          <p:nvPr/>
        </p:nvSpPr>
        <p:spPr>
          <a:xfrm>
            <a:off x="457200" y="1905000"/>
            <a:ext cx="3276600" cy="381000"/>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a:p>
        </p:txBody>
      </p:sp>
      <p:pic>
        <p:nvPicPr>
          <p:cNvPr id="20" name="Picture 19" descr="long 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2882" y="1164760"/>
            <a:ext cx="6836664" cy="1606296"/>
          </a:xfrm>
          <a:prstGeom prst="rect">
            <a:avLst/>
          </a:prstGeom>
        </p:spPr>
      </p:pic>
      <p:sp>
        <p:nvSpPr>
          <p:cNvPr id="21" name="Title 1"/>
          <p:cNvSpPr txBox="1">
            <a:spLocks/>
          </p:cNvSpPr>
          <p:nvPr/>
        </p:nvSpPr>
        <p:spPr>
          <a:xfrm>
            <a:off x="1954942" y="1536701"/>
            <a:ext cx="6836664" cy="9016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1"/>
                </a:solidFill>
                <a:latin typeface="+mj-lt"/>
                <a:ea typeface="+mj-ea"/>
                <a:cs typeface="+mj-cs"/>
              </a:defRPr>
            </a:lvl1pPr>
          </a:lstStyle>
          <a:p>
            <a:endParaRPr lang="en-US" b="1">
              <a:solidFill>
                <a:srgbClr val="9BD3DD"/>
              </a:solidFill>
              <a:latin typeface="NAE dearJoe 3" pitchFamily="2" charset="0"/>
              <a:cs typeface="NAE dearJoe 3" pitchFamily="2" charset="0"/>
            </a:endParaRPr>
          </a:p>
        </p:txBody>
      </p:sp>
      <p:sp>
        <p:nvSpPr>
          <p:cNvPr id="11" name="Title 1"/>
          <p:cNvSpPr txBox="1">
            <a:spLocks/>
          </p:cNvSpPr>
          <p:nvPr/>
        </p:nvSpPr>
        <p:spPr>
          <a:xfrm>
            <a:off x="639256" y="2777519"/>
            <a:ext cx="7895143" cy="3765467"/>
          </a:xfrm>
          <a:prstGeom prst="rect">
            <a:avLst/>
          </a:prstGeom>
        </p:spPr>
        <p:txBody>
          <a:bodyPr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400" dirty="0">
              <a:latin typeface="Source Sans Pro"/>
              <a:ea typeface="Source Sans Pro"/>
              <a:cs typeface="Source Sans Pro"/>
            </a:endParaRPr>
          </a:p>
          <a:p>
            <a:pPr algn="l"/>
            <a:endParaRPr lang="en-US" sz="2400" dirty="0">
              <a:latin typeface="Source Sans Pro"/>
              <a:ea typeface="Source Sans Pro"/>
              <a:cs typeface="Source Sans Pro"/>
            </a:endParaRPr>
          </a:p>
        </p:txBody>
      </p:sp>
      <p:sp>
        <p:nvSpPr>
          <p:cNvPr id="7" name="TextBox 6">
            <a:extLst>
              <a:ext uri="{FF2B5EF4-FFF2-40B4-BE49-F238E27FC236}">
                <a16:creationId xmlns:a16="http://schemas.microsoft.com/office/drawing/2014/main" id="{B6265D44-32A3-42AF-A499-BDB4E586CCAC}"/>
              </a:ext>
            </a:extLst>
          </p:cNvPr>
          <p:cNvSpPr txBox="1"/>
          <p:nvPr/>
        </p:nvSpPr>
        <p:spPr>
          <a:xfrm>
            <a:off x="2035834" y="1733909"/>
            <a:ext cx="64669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9BD3DD"/>
                </a:solidFill>
                <a:latin typeface="NAE dearJoe 3"/>
              </a:rPr>
              <a:t>Composing a sentence</a:t>
            </a:r>
            <a:endParaRPr lang="en-US"/>
          </a:p>
        </p:txBody>
      </p:sp>
      <p:pic>
        <p:nvPicPr>
          <p:cNvPr id="8" name="Picture 9" descr="A screenshot of a cell phone&#10;&#10;Description generated with very high confidence">
            <a:extLst>
              <a:ext uri="{FF2B5EF4-FFF2-40B4-BE49-F238E27FC236}">
                <a16:creationId xmlns:a16="http://schemas.microsoft.com/office/drawing/2014/main" id="{374F2F9A-E78C-4E53-B5F0-70815231975F}"/>
              </a:ext>
            </a:extLst>
          </p:cNvPr>
          <p:cNvPicPr>
            <a:picLocks noChangeAspect="1"/>
          </p:cNvPicPr>
          <p:nvPr/>
        </p:nvPicPr>
        <p:blipFill>
          <a:blip r:embed="rId5"/>
          <a:stretch>
            <a:fillRect/>
          </a:stretch>
        </p:blipFill>
        <p:spPr>
          <a:xfrm>
            <a:off x="396816" y="2783264"/>
            <a:ext cx="8580407" cy="3563095"/>
          </a:xfrm>
          <a:prstGeom prst="rect">
            <a:avLst/>
          </a:prstGeom>
        </p:spPr>
      </p:pic>
    </p:spTree>
    <p:extLst>
      <p:ext uri="{BB962C8B-B14F-4D97-AF65-F5344CB8AC3E}">
        <p14:creationId xmlns:p14="http://schemas.microsoft.com/office/powerpoint/2010/main" val="3521525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0"/>
            <a:ext cx="9144000" cy="2438400"/>
          </a:xfrm>
          <a:prstGeom prst="rect">
            <a:avLst/>
          </a:prstGeom>
          <a:solidFill>
            <a:srgbClr val="41B9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32656"/>
            <a:ext cx="3733800" cy="453884"/>
          </a:xfrm>
          <a:prstGeom prst="rect">
            <a:avLst/>
          </a:prstGeom>
        </p:spPr>
      </p:pic>
      <p:sp>
        <p:nvSpPr>
          <p:cNvPr id="19" name="Subtitle 2"/>
          <p:cNvSpPr txBox="1">
            <a:spLocks/>
          </p:cNvSpPr>
          <p:nvPr/>
        </p:nvSpPr>
        <p:spPr>
          <a:xfrm>
            <a:off x="457200" y="1905000"/>
            <a:ext cx="3276600" cy="381000"/>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a:p>
        </p:txBody>
      </p:sp>
      <p:pic>
        <p:nvPicPr>
          <p:cNvPr id="20" name="Picture 19" descr="long 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2882" y="1164760"/>
            <a:ext cx="6836664" cy="1606296"/>
          </a:xfrm>
          <a:prstGeom prst="rect">
            <a:avLst/>
          </a:prstGeom>
        </p:spPr>
      </p:pic>
      <p:sp>
        <p:nvSpPr>
          <p:cNvPr id="21" name="Title 1"/>
          <p:cNvSpPr txBox="1">
            <a:spLocks/>
          </p:cNvSpPr>
          <p:nvPr/>
        </p:nvSpPr>
        <p:spPr>
          <a:xfrm>
            <a:off x="1954942" y="1536701"/>
            <a:ext cx="6836664" cy="9016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1"/>
                </a:solidFill>
                <a:latin typeface="+mj-lt"/>
                <a:ea typeface="+mj-ea"/>
                <a:cs typeface="+mj-cs"/>
              </a:defRPr>
            </a:lvl1pPr>
          </a:lstStyle>
          <a:p>
            <a:r>
              <a:rPr lang="en-US" b="1">
                <a:solidFill>
                  <a:srgbClr val="9BD3DD"/>
                </a:solidFill>
                <a:latin typeface="NAE dearJoe 3" pitchFamily="2" charset="0"/>
                <a:cs typeface="NAE dearJoe 3" pitchFamily="2" charset="0"/>
              </a:rPr>
              <a:t>Spelling</a:t>
            </a:r>
          </a:p>
        </p:txBody>
      </p:sp>
      <p:sp>
        <p:nvSpPr>
          <p:cNvPr id="11" name="Title 1"/>
          <p:cNvSpPr txBox="1">
            <a:spLocks/>
          </p:cNvSpPr>
          <p:nvPr/>
        </p:nvSpPr>
        <p:spPr>
          <a:xfrm>
            <a:off x="639256" y="2777519"/>
            <a:ext cx="7895143" cy="376546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eriod"/>
            </a:pPr>
            <a:endParaRPr lang="en-US" sz="2400">
              <a:latin typeface="Source Sans Pro"/>
              <a:cs typeface="Source Sans Pro"/>
            </a:endParaRPr>
          </a:p>
          <a:p>
            <a:pPr marL="457200" indent="-457200" algn="l">
              <a:buAutoNum type="arabicPeriod"/>
            </a:pPr>
            <a:endParaRPr lang="en-US" sz="2400">
              <a:latin typeface="Source Sans Pro"/>
              <a:cs typeface="Source Sans Pro"/>
            </a:endParaRPr>
          </a:p>
          <a:p>
            <a:pPr algn="l"/>
            <a:endParaRPr lang="en-US" sz="2400">
              <a:latin typeface="Source Sans Pro"/>
              <a:cs typeface="Source Sans Pro"/>
            </a:endParaRPr>
          </a:p>
        </p:txBody>
      </p:sp>
      <p:sp>
        <p:nvSpPr>
          <p:cNvPr id="6" name="Rectangle 5">
            <a:extLst>
              <a:ext uri="{FF2B5EF4-FFF2-40B4-BE49-F238E27FC236}">
                <a16:creationId xmlns:a16="http://schemas.microsoft.com/office/drawing/2014/main" id="{741354F4-9E43-4A4E-99EC-BD7054C59D58}"/>
              </a:ext>
            </a:extLst>
          </p:cNvPr>
          <p:cNvSpPr/>
          <p:nvPr/>
        </p:nvSpPr>
        <p:spPr>
          <a:xfrm>
            <a:off x="241989" y="2582398"/>
            <a:ext cx="8689675" cy="4062651"/>
          </a:xfrm>
          <a:prstGeom prst="rect">
            <a:avLst/>
          </a:prstGeom>
        </p:spPr>
        <p:txBody>
          <a:bodyPr wrap="square" anchor="t">
            <a:spAutoFit/>
          </a:bodyPr>
          <a:lstStyle/>
          <a:p>
            <a:r>
              <a:rPr lang="en-US" dirty="0">
                <a:cs typeface="Arial"/>
              </a:rPr>
              <a:t>To begin with, when writing a sentence, children might only write the initial sound of each word.</a:t>
            </a:r>
            <a:endParaRPr lang="en-US" dirty="0">
              <a:cs typeface="Arial" panose="020B0604020202020204" pitchFamily="34" charset="0"/>
            </a:endParaRPr>
          </a:p>
          <a:p>
            <a:pPr algn="ctr"/>
            <a:r>
              <a:rPr lang="en-US" sz="4400" dirty="0"/>
              <a:t>V r </a:t>
            </a:r>
            <a:r>
              <a:rPr lang="en-US" sz="4400" dirty="0" err="1"/>
              <a:t>iz</a:t>
            </a:r>
            <a:r>
              <a:rPr lang="en-US" sz="4400" dirty="0"/>
              <a:t> s</a:t>
            </a:r>
            <a:endParaRPr lang="en-US" sz="4400" dirty="0">
              <a:cs typeface="Calibri"/>
            </a:endParaRPr>
          </a:p>
          <a:p>
            <a:r>
              <a:rPr lang="en-US" dirty="0">
                <a:cs typeface="Arial"/>
              </a:rPr>
              <a:t>This will then progress to 2/3/4 sounds in a word. However spelling may still be incorrect as we encourage children to write phonetically. Children are taught sounds in a specific order to help them write a range of words quickly. For example one of the first diagraphs taught is ‘ay’. </a:t>
            </a:r>
            <a:endParaRPr lang="en-US" dirty="0">
              <a:cs typeface="Calibri"/>
            </a:endParaRPr>
          </a:p>
          <a:p>
            <a:pPr algn="ctr"/>
            <a:r>
              <a:rPr lang="en-US" sz="4800" dirty="0">
                <a:cs typeface="Arial"/>
              </a:rPr>
              <a:t> </a:t>
            </a:r>
            <a:r>
              <a:rPr lang="en-US" sz="4400" dirty="0">
                <a:cs typeface="Arial"/>
              </a:rPr>
              <a:t>The </a:t>
            </a:r>
            <a:r>
              <a:rPr lang="en-US" sz="4400" dirty="0" err="1">
                <a:cs typeface="Arial"/>
              </a:rPr>
              <a:t>raynbow</a:t>
            </a:r>
            <a:r>
              <a:rPr lang="en-US" sz="4400" dirty="0">
                <a:cs typeface="Arial"/>
              </a:rPr>
              <a:t> </a:t>
            </a:r>
            <a:r>
              <a:rPr lang="en-US" sz="4400" dirty="0" err="1">
                <a:cs typeface="Arial"/>
              </a:rPr>
              <a:t>iz</a:t>
            </a:r>
            <a:r>
              <a:rPr lang="en-US" sz="4400" dirty="0">
                <a:cs typeface="Arial"/>
              </a:rPr>
              <a:t> in the </a:t>
            </a:r>
            <a:r>
              <a:rPr lang="en-US" sz="4400" dirty="0" err="1">
                <a:cs typeface="Arial"/>
              </a:rPr>
              <a:t>scigh</a:t>
            </a:r>
            <a:r>
              <a:rPr lang="en-US" sz="4400" dirty="0">
                <a:cs typeface="Arial"/>
              </a:rPr>
              <a:t>.</a:t>
            </a:r>
          </a:p>
          <a:p>
            <a:r>
              <a:rPr lang="en-US" dirty="0">
                <a:cs typeface="Arial"/>
              </a:rPr>
              <a:t>This is not saying children can not and should not be corrected and taught the correct spellings when they are ready. Children will begin to learn simple spelling rules towards the end of FS2. </a:t>
            </a:r>
            <a:endParaRPr lang="en-US" dirty="0">
              <a:cs typeface="Arial" panose="020B0604020202020204" pitchFamily="34" charset="0"/>
            </a:endParaRPr>
          </a:p>
        </p:txBody>
      </p:sp>
    </p:spTree>
    <p:extLst>
      <p:ext uri="{BB962C8B-B14F-4D97-AF65-F5344CB8AC3E}">
        <p14:creationId xmlns:p14="http://schemas.microsoft.com/office/powerpoint/2010/main" val="3994119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0"/>
            <a:ext cx="9144000" cy="2438400"/>
          </a:xfrm>
          <a:prstGeom prst="rect">
            <a:avLst/>
          </a:prstGeom>
          <a:solidFill>
            <a:srgbClr val="41B9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32656"/>
            <a:ext cx="3733800" cy="453884"/>
          </a:xfrm>
          <a:prstGeom prst="rect">
            <a:avLst/>
          </a:prstGeom>
        </p:spPr>
      </p:pic>
      <p:sp>
        <p:nvSpPr>
          <p:cNvPr id="19" name="Subtitle 2"/>
          <p:cNvSpPr txBox="1">
            <a:spLocks/>
          </p:cNvSpPr>
          <p:nvPr/>
        </p:nvSpPr>
        <p:spPr>
          <a:xfrm>
            <a:off x="457200" y="1905000"/>
            <a:ext cx="3276600" cy="381000"/>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a:p>
        </p:txBody>
      </p:sp>
      <p:pic>
        <p:nvPicPr>
          <p:cNvPr id="20" name="Picture 19" descr="long 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941" y="1308101"/>
            <a:ext cx="6836664" cy="1606296"/>
          </a:xfrm>
          <a:prstGeom prst="rect">
            <a:avLst/>
          </a:prstGeom>
        </p:spPr>
      </p:pic>
      <p:sp>
        <p:nvSpPr>
          <p:cNvPr id="21" name="Title 1"/>
          <p:cNvSpPr txBox="1">
            <a:spLocks/>
          </p:cNvSpPr>
          <p:nvPr/>
        </p:nvSpPr>
        <p:spPr>
          <a:xfrm>
            <a:off x="1954942" y="1536701"/>
            <a:ext cx="6836664" cy="901699"/>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accent1"/>
                </a:solidFill>
                <a:latin typeface="+mj-lt"/>
                <a:ea typeface="+mj-ea"/>
                <a:cs typeface="+mj-cs"/>
              </a:defRPr>
            </a:lvl1pPr>
          </a:lstStyle>
          <a:p>
            <a:r>
              <a:rPr lang="en-US" b="1" dirty="0">
                <a:solidFill>
                  <a:srgbClr val="9BD3DD"/>
                </a:solidFill>
                <a:latin typeface="NAE dearJoe 3" pitchFamily="2" charset="0"/>
                <a:cs typeface="NAE dearJoe 3" pitchFamily="2" charset="0"/>
              </a:rPr>
              <a:t>Continuous Provision Activities</a:t>
            </a:r>
          </a:p>
        </p:txBody>
      </p:sp>
      <p:sp>
        <p:nvSpPr>
          <p:cNvPr id="11" name="Title 1"/>
          <p:cNvSpPr txBox="1">
            <a:spLocks/>
          </p:cNvSpPr>
          <p:nvPr/>
        </p:nvSpPr>
        <p:spPr>
          <a:xfrm>
            <a:off x="639256" y="2777519"/>
            <a:ext cx="7895143" cy="376546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eriod"/>
            </a:pPr>
            <a:endParaRPr lang="en-US" sz="2400">
              <a:latin typeface="Source Sans Pro"/>
              <a:cs typeface="Source Sans Pro"/>
            </a:endParaRPr>
          </a:p>
          <a:p>
            <a:pPr marL="457200" indent="-457200" algn="l">
              <a:buAutoNum type="arabicPeriod"/>
            </a:pPr>
            <a:endParaRPr lang="en-US" sz="2400">
              <a:latin typeface="Source Sans Pro"/>
              <a:cs typeface="Source Sans Pro"/>
            </a:endParaRPr>
          </a:p>
          <a:p>
            <a:pPr algn="l"/>
            <a:endParaRPr lang="en-US" sz="2400">
              <a:latin typeface="Source Sans Pro"/>
              <a:cs typeface="Source Sans Pro"/>
            </a:endParaRPr>
          </a:p>
        </p:txBody>
      </p:sp>
      <p:pic>
        <p:nvPicPr>
          <p:cNvPr id="10" name="Picture 9" descr="A picture containing floor, indoor, table, wall&#10;&#10;Description generated with very high confidence">
            <a:extLst>
              <a:ext uri="{FF2B5EF4-FFF2-40B4-BE49-F238E27FC236}">
                <a16:creationId xmlns:a16="http://schemas.microsoft.com/office/drawing/2014/main" id="{BD8EFE85-48C7-4846-B2BC-C1005C3ACFC9}"/>
              </a:ext>
            </a:extLst>
          </p:cNvPr>
          <p:cNvPicPr>
            <a:picLocks noChangeAspect="1"/>
          </p:cNvPicPr>
          <p:nvPr/>
        </p:nvPicPr>
        <p:blipFill>
          <a:blip r:embed="rId5"/>
          <a:stretch>
            <a:fillRect/>
          </a:stretch>
        </p:blipFill>
        <p:spPr>
          <a:xfrm>
            <a:off x="454407" y="3482010"/>
            <a:ext cx="2988875" cy="2234468"/>
          </a:xfrm>
          <a:prstGeom prst="rect">
            <a:avLst/>
          </a:prstGeom>
        </p:spPr>
      </p:pic>
      <p:pic>
        <p:nvPicPr>
          <p:cNvPr id="12" name="Picture 11" descr="A picture containing indoor, floor, sitting, person&#10;&#10;Description generated with high confidence">
            <a:extLst>
              <a:ext uri="{FF2B5EF4-FFF2-40B4-BE49-F238E27FC236}">
                <a16:creationId xmlns:a16="http://schemas.microsoft.com/office/drawing/2014/main" id="{5F38672C-E75E-4C6C-A6C8-99B4322D7695}"/>
              </a:ext>
            </a:extLst>
          </p:cNvPr>
          <p:cNvPicPr>
            <a:picLocks noChangeAspect="1"/>
          </p:cNvPicPr>
          <p:nvPr/>
        </p:nvPicPr>
        <p:blipFill>
          <a:blip r:embed="rId6"/>
          <a:stretch>
            <a:fillRect/>
          </a:stretch>
        </p:blipFill>
        <p:spPr>
          <a:xfrm rot="5400000">
            <a:off x="5131200" y="3238299"/>
            <a:ext cx="3621514" cy="2734107"/>
          </a:xfrm>
          <a:prstGeom prst="rect">
            <a:avLst/>
          </a:prstGeom>
        </p:spPr>
      </p:pic>
    </p:spTree>
    <p:extLst>
      <p:ext uri="{BB962C8B-B14F-4D97-AF65-F5344CB8AC3E}">
        <p14:creationId xmlns:p14="http://schemas.microsoft.com/office/powerpoint/2010/main" val="33519609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TotalTime>
  <Words>279</Words>
  <Application>Microsoft Office PowerPoint</Application>
  <PresentationFormat>On-screen Show (4:3)</PresentationFormat>
  <Paragraphs>142</Paragraphs>
  <Slides>18</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NAE dearJoe 3</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 &amp; A</vt:lpstr>
    </vt:vector>
  </TitlesOfParts>
  <Company>BISAD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Text</dc:title>
  <dc:creator>BISAD IT</dc:creator>
  <cp:lastModifiedBy>Heather Threlfall</cp:lastModifiedBy>
  <cp:revision>80</cp:revision>
  <dcterms:created xsi:type="dcterms:W3CDTF">2015-09-14T06:39:55Z</dcterms:created>
  <dcterms:modified xsi:type="dcterms:W3CDTF">2019-04-30T11:05:11Z</dcterms:modified>
</cp:coreProperties>
</file>