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4E27949-B16B-4BC6-8E06-21D36F559933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891E03C-E119-4409-BB5F-B59BF1F3E0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33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3D297C2-7432-481F-809B-43C4864AD044}" type="slidenum">
              <a:rPr lang="zh-CN" altLang="en-US" sz="1200">
                <a:latin typeface="+mn-lt"/>
                <a:ea typeface="+mn-ea"/>
              </a:rPr>
              <a:pPr algn="r">
                <a:defRPr/>
              </a:pPr>
              <a:t>1</a:t>
            </a:fld>
            <a:endParaRPr lang="en-US" altLang="zh-CN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CA048-3FA4-49EB-A764-D32F4B30278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83A9-29DC-486D-AB31-11D75D6197EC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3DDB-A736-46E8-94B1-524C821BF6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2C77-1E0A-43C7-909D-CFAE6A29AF1F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2D67-C798-40DF-8977-E4F4A63E09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B232-174E-42EF-ACD0-54D6984BE088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B06C-FB09-4F51-98EA-82AFD6EC15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12FE-91E2-44CD-B31F-62F858EE7CD1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9CD1-5347-4B0B-A58F-FEEB4EB7C7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3CFD-9A5B-4465-9500-BED218B092D2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DB8F-BD00-4FB4-BDEA-12FE402475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BF76-3B54-42F5-BE69-A2E1E75E0474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A74A-0740-432C-9B93-3FAC279C85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42A6-BE37-4EEA-A903-91FFC3167584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BDBC-F62E-423E-8279-13B82C6910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1303-C83D-4C42-B48C-07CD891C2938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CF66-8D8C-450E-8859-BFBBBDF96C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6C959-D711-4326-9535-90C7106BC2A6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67C4D-A967-4DD6-8F3D-3DB5F849B6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518D-7180-47C3-B753-ED22E29019DA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DBC4-BD67-464E-AED8-EF202C8208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D00F-4AC4-4267-A554-D332DAD327B0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8296-FF11-4208-87B8-8E66BEBEA9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6137B6-F092-4900-8D1B-8BCF2520264B}" type="datetimeFigureOut">
              <a:rPr lang="zh-CN" altLang="en-US"/>
              <a:pPr>
                <a:defRPr/>
              </a:pPr>
              <a:t>2019/1/10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8C88FDD-31D2-4A85-8ABD-E46F9FE6DD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 txBox="1">
            <a:spLocks/>
          </p:cNvSpPr>
          <p:nvPr/>
        </p:nvSpPr>
        <p:spPr bwMode="auto">
          <a:xfrm>
            <a:off x="8924925" y="6459538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523D537-8360-4230-B5EB-BFFB345618E7}" type="slidenum">
              <a:rPr lang="en-US" altLang="zh-CN" sz="900">
                <a:solidFill>
                  <a:srgbClr val="FFFFFF"/>
                </a:solidFill>
                <a:latin typeface="Calibri" pitchFamily="34" charset="0"/>
              </a:rPr>
              <a:pPr algn="r"/>
              <a:t>1</a:t>
            </a:fld>
            <a:endParaRPr lang="en-US" altLang="zh-CN" sz="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38" name="矩形 15"/>
          <p:cNvSpPr>
            <a:spLocks noChangeArrowheads="1"/>
          </p:cNvSpPr>
          <p:nvPr/>
        </p:nvSpPr>
        <p:spPr bwMode="auto">
          <a:xfrm>
            <a:off x="1143000" y="33338"/>
            <a:ext cx="912653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2400" b="1" dirty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LIS CD Lunch Menu       </a:t>
            </a:r>
            <a:r>
              <a:rPr lang="en-US" altLang="zh-CN" sz="2400" b="1" dirty="0" smtClean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Jan14-Jan18</a:t>
            </a:r>
            <a:endParaRPr lang="en-US" altLang="zh-CN" sz="2400" b="1" dirty="0">
              <a:solidFill>
                <a:srgbClr val="7C7C7C"/>
              </a:solidFill>
              <a:latin typeface="Tempus Sans ITC"/>
              <a:ea typeface="Microsoft YaHei UI"/>
              <a:cs typeface="Microsoft YaHei UI"/>
            </a:endParaRPr>
          </a:p>
          <a:p>
            <a:r>
              <a:rPr lang="zh-CN" altLang="en-US" sz="2400" b="1" dirty="0">
                <a:solidFill>
                  <a:srgbClr val="7C7C7C"/>
                </a:solidFill>
                <a:latin typeface="Tempus Sans ITC"/>
                <a:ea typeface="微软雅黑" pitchFamily="34" charset="-122"/>
              </a:rPr>
              <a:t>成都乐盟学校午餐菜单</a:t>
            </a:r>
            <a:endParaRPr lang="zh-CN" altLang="en-US" sz="2400" b="1" dirty="0">
              <a:solidFill>
                <a:srgbClr val="7F7F7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339" name="Picture 6" descr="D:\Documents\Eurest\A_DCSH\Concepts\ENVIRONMENTS\envirom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75" y="19050"/>
            <a:ext cx="282098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988272"/>
              </p:ext>
            </p:extLst>
          </p:nvPr>
        </p:nvGraphicFramePr>
        <p:xfrm>
          <a:off x="584200" y="914400"/>
          <a:ext cx="10972800" cy="6521378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星期一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星期二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星期四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星期五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汤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Chicken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鸡汤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</a:txBody>
                  <a:tcPr marL="9526" marR="9526" marT="954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Winter melon and meatballs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冬瓜丸子汤</a:t>
                      </a:r>
                    </a:p>
                  </a:txBody>
                  <a:tcPr marL="9526" marR="9526" marT="953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Ukrainian Borsch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乌克兰红汤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</a:txBody>
                  <a:tcPr marL="9526" marR="9526" marT="953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Pumpkin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奶油南瓜汤</a:t>
                      </a:r>
                    </a:p>
                  </a:txBody>
                  <a:tcPr marL="9526" marR="9526" marT="953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Minestrone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意式蔬菜汤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Shredded Pork with sweet sour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京酱肉丝 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Stir fry Chicken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鸡肉滑子菇</a:t>
                      </a:r>
                    </a:p>
                  </a:txBody>
                  <a:tcPr marL="9526" marR="952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Sticky Chinese pork stir-fry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炒猪肉蔬菜条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Stir Fry Chicken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400" b="1" i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干锅家鸡茶树菇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Sweet and sour Pork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糖醋里脊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baby Cabbage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娃娃菜配菜碎</a:t>
                      </a: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Shitake Mushroom and Bamboo Carrot              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烧二冬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Roast eggplants with garlic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 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鱼香茄子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Homemade Tofu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400" b="1" i="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家常豆腐</a:t>
                      </a:r>
                      <a:endParaRPr lang="en-US" altLang="ja-JP" sz="1400" b="1" i="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Bok Choy and Shitake Mushroom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炒香菇油菜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 with Red Bean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红豆米饭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 &amp; Couscous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二米饭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Roast Chicken Legs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烤鸡腿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</a:txBody>
                  <a:tcPr marL="9526" marR="9526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Meat Oyster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4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香辣牛肉丝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Roast Chicken with cheese and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奶酪烤鸡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6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Mexican fried Beef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墨西哥炒牛肉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Chicken Gordon Blue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奶酪火腿炸鸡排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9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Broccoli Gratin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白汁焗西兰花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Grill Zucchini and Carrot with Herb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香草西葫芦胡萝卜条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Stir fry Garlic Spinach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炒菠菜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Chinese Asparagus Carrot Black Mushroom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炒莴笋木耳胡萝卜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Bean Baby Corn Carrot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甜豆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玉米笋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胡萝卜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Parsley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香菜土豆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Mashed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土豆泥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Potato Lyonaise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洋葱炒土豆</a:t>
                      </a:r>
                    </a:p>
                  </a:txBody>
                  <a:tcPr marL="9526" marR="9526" marT="9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Potato Chips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炸薯片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Baked Potato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焗土豆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Noodle Station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marL="9526" marR="9526" marT="948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Tomato Pork Noodle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番茄肉面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Shangxi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陕西臊子面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Stir fry </a:t>
                      </a: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Udon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乌冬面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Noodles with eggplants and meat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茄子肉面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Duck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鸭面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Drink&amp;Fruit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饮料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水果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Fruit / Water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水果 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/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1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Daily Salad Bar 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4431" name="Picture 7"/>
          <p:cNvPicPr>
            <a:picLocks noChangeAspect="1"/>
          </p:cNvPicPr>
          <p:nvPr/>
        </p:nvPicPr>
        <p:blipFill>
          <a:blip r:embed="rId4"/>
          <a:srcRect b="42860"/>
          <a:stretch>
            <a:fillRect/>
          </a:stretch>
        </p:blipFill>
        <p:spPr bwMode="auto">
          <a:xfrm>
            <a:off x="946150" y="7243763"/>
            <a:ext cx="17748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073041" y="6611938"/>
            <a:ext cx="6512534" cy="749474"/>
          </a:xfrm>
          <a:prstGeom prst="roundRect">
            <a:avLst>
              <a:gd name="adj" fmla="val 2885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00" b="1" dirty="0">
                <a:latin typeface="Century Gothic" panose="020B0502020202020204" pitchFamily="34" charset="0"/>
              </a:rPr>
              <a:t>Nutritional  Facts 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Energy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  <a:endParaRPr lang="en-US" altLang="zh-CN" sz="900" b="1" dirty="0" smtClean="0"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1" dirty="0" smtClean="0"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latin typeface="Century Gothic" panose="020B0502020202020204" pitchFamily="34" charset="0"/>
              </a:rPr>
              <a:t>养分析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:                      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852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33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108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32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2511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altLang="zh-CN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Nutritional Recommendation: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zh-CN" altLang="en-US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养摄入建</a:t>
            </a: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议</a:t>
            </a:r>
            <a:r>
              <a:rPr lang="en-US" altLang="zh-CN" sz="900" dirty="0">
                <a:latin typeface="Century Gothic" panose="020B0502020202020204" pitchFamily="34" charset="0"/>
              </a:rPr>
              <a:t>	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 900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35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113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34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2400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900" b="1" dirty="0">
              <a:solidFill>
                <a:srgbClr val="632523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0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 txBox="1">
            <a:spLocks/>
          </p:cNvSpPr>
          <p:nvPr/>
        </p:nvSpPr>
        <p:spPr bwMode="auto">
          <a:xfrm>
            <a:off x="8924925" y="6459538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B37A9FF-D3DD-4F40-8698-0E32EE99AC27}" type="slidenum">
              <a:rPr lang="en-US" altLang="zh-CN" sz="900">
                <a:solidFill>
                  <a:srgbClr val="FFFFFF"/>
                </a:solidFill>
                <a:latin typeface="Calibri" pitchFamily="34" charset="0"/>
              </a:rPr>
              <a:pPr algn="r"/>
              <a:t>2</a:t>
            </a:fld>
            <a:endParaRPr lang="en-US" altLang="zh-CN" sz="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86" name="矩形 15"/>
          <p:cNvSpPr>
            <a:spLocks noChangeArrowheads="1"/>
          </p:cNvSpPr>
          <p:nvPr/>
        </p:nvSpPr>
        <p:spPr bwMode="auto">
          <a:xfrm>
            <a:off x="1143000" y="33338"/>
            <a:ext cx="912653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2400" b="1" dirty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PK-JK Classes Lunch Menu      </a:t>
            </a:r>
            <a:r>
              <a:rPr lang="en-US" altLang="zh-CN" sz="2400" b="1" dirty="0" smtClean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Jan14-Jan18</a:t>
            </a:r>
            <a:endParaRPr lang="en-US" altLang="zh-CN" sz="2400" b="1" dirty="0">
              <a:solidFill>
                <a:srgbClr val="7C7C7C"/>
              </a:solidFill>
              <a:latin typeface="Tempus Sans ITC"/>
              <a:ea typeface="Microsoft YaHei UI"/>
              <a:cs typeface="Microsoft YaHei UI"/>
            </a:endParaRPr>
          </a:p>
          <a:p>
            <a:r>
              <a:rPr lang="zh-CN" altLang="en-US" sz="2400" b="1" dirty="0">
                <a:solidFill>
                  <a:srgbClr val="7C7C7C"/>
                </a:solidFill>
                <a:latin typeface="Tempus Sans ITC"/>
                <a:ea typeface="微软雅黑" pitchFamily="34" charset="-122"/>
              </a:rPr>
              <a:t>成都乐盟学校午餐菜单</a:t>
            </a:r>
            <a:endParaRPr lang="zh-CN" altLang="en-US" sz="2400" b="1" dirty="0">
              <a:solidFill>
                <a:srgbClr val="7F7F7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6387" name="Picture 6" descr="D:\Documents\Eurest\A_DCSH\Concepts\ENVIRONMENTS\envirom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75" y="19050"/>
            <a:ext cx="282098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69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52223"/>
              </p:ext>
            </p:extLst>
          </p:nvPr>
        </p:nvGraphicFramePr>
        <p:xfrm>
          <a:off x="584200" y="914400"/>
          <a:ext cx="10972800" cy="5625756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星期一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星期二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星期四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星期五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Shredded Pork with sweet sour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京酱肉丝 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Stir fry Chicken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鸡肉滑子菇</a:t>
                      </a:r>
                    </a:p>
                  </a:txBody>
                  <a:tcPr marL="9526" marR="952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Sticky Chinese pork stir-fry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炒猪肉蔬菜条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Stir Fry Chicken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400" b="1" i="0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干锅家鸡茶树菇</a:t>
                      </a: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Sweet and sour Pork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糖醋里脊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baby Cabbage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娃娃菜配菜碎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Shitake Mushroom and Bamboo Carrot              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烧二冬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Roast eggplants with garlic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鱼香茄子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Homemade Tofu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400" b="1" i="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家常豆腐</a:t>
                      </a:r>
                      <a:endParaRPr lang="en-US" altLang="ja-JP" sz="1400" b="1" i="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Bok Choy and Shitake Mushroom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炒香菇油菜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 with Red Bean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红豆米饭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 &amp; Couscous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二米饭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Roast Chicken Legs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烤鸡腿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</a:txBody>
                  <a:tcPr marL="9526" marR="9526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Meat Oyster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400" b="1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香辣牛肉丝</a:t>
                      </a:r>
                      <a:endParaRPr kumimoji="0" lang="zh-CN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Roast Chicken with cheese and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奶酪烤鸡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6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Mexican fried Beef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墨西哥炒牛肉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Chicken Gordon Blue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奶酪火腿炸鸡排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9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Broccoli Gratin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白汁焗西兰花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Grill Zucchini and Carrot with Herb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香草西葫芦胡萝卜条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Broccoli Gratin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白汁焗西兰花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Chinese Asparagus Carrot Black Mushroom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炒莴笋木耳胡萝卜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Bean Baby Corn Carrot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甜豆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玉米笋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胡萝卜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Parsley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香菜土豆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Mashed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土豆泥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Potato Lyonaise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洋葱炒土豆</a:t>
                      </a:r>
                    </a:p>
                  </a:txBody>
                  <a:tcPr marL="9526" marR="9526" marT="9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Potato Chips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炸薯片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Baked Potato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焗土豆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Drink&amp;Fruit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饮料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水果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Fruit / Water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水果 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/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Daily Salad Bar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464" name="Picture 7"/>
          <p:cNvPicPr>
            <a:picLocks noChangeAspect="1"/>
          </p:cNvPicPr>
          <p:nvPr/>
        </p:nvPicPr>
        <p:blipFill>
          <a:blip r:embed="rId4"/>
          <a:srcRect b="42860"/>
          <a:stretch>
            <a:fillRect/>
          </a:stretch>
        </p:blipFill>
        <p:spPr bwMode="auto">
          <a:xfrm>
            <a:off x="946150" y="7243763"/>
            <a:ext cx="17748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262563" y="6245225"/>
            <a:ext cx="6323012" cy="779463"/>
          </a:xfrm>
          <a:prstGeom prst="roundRect">
            <a:avLst>
              <a:gd name="adj" fmla="val 2885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900" b="1">
                <a:solidFill>
                  <a:srgbClr val="000000"/>
                </a:solidFill>
                <a:latin typeface="Century Gothic"/>
              </a:rPr>
              <a:t>Nutritional  Facts                        </a:t>
            </a:r>
            <a:r>
              <a:rPr lang="en-US" altLang="zh-CN" sz="900" b="1">
                <a:solidFill>
                  <a:srgbClr val="FF0000"/>
                </a:solidFill>
                <a:latin typeface="Century Gothic"/>
              </a:rPr>
              <a:t>Energy (Kcal)</a:t>
            </a:r>
            <a:r>
              <a:rPr lang="zh-CN" altLang="en-US" sz="900" b="1">
                <a:solidFill>
                  <a:srgbClr val="FF0000"/>
                </a:solidFill>
                <a:latin typeface="Century Gothic"/>
              </a:rPr>
              <a:t>          </a:t>
            </a:r>
            <a:r>
              <a:rPr lang="en-US" altLang="zh-CN" sz="900" b="1">
                <a:solidFill>
                  <a:srgbClr val="333399"/>
                </a:solidFill>
                <a:latin typeface="Century Gothic"/>
              </a:rPr>
              <a:t>Protein (g)           </a:t>
            </a:r>
            <a:r>
              <a:rPr lang="en-US" altLang="zh-CN" sz="900" b="1">
                <a:solidFill>
                  <a:srgbClr val="339966"/>
                </a:solidFill>
                <a:latin typeface="Century Gothic"/>
              </a:rPr>
              <a:t>Carbohydrate (g)        </a:t>
            </a:r>
            <a:r>
              <a:rPr lang="en-US" altLang="zh-CN" sz="900" b="1">
                <a:solidFill>
                  <a:srgbClr val="FFCC00"/>
                </a:solidFill>
                <a:latin typeface="Century Gothic"/>
              </a:rPr>
              <a:t>Fat (g)        </a:t>
            </a:r>
            <a:r>
              <a:rPr lang="en-US" altLang="zh-CN" sz="900" b="1">
                <a:solidFill>
                  <a:srgbClr val="632523"/>
                </a:solidFill>
                <a:latin typeface="Century Gothic"/>
              </a:rPr>
              <a:t>Salt(mg)</a:t>
            </a:r>
            <a:endParaRPr lang="en-US" altLang="zh-CN" sz="900" b="1">
              <a:solidFill>
                <a:srgbClr val="000000"/>
              </a:solidFill>
              <a:latin typeface="Century Gothic"/>
            </a:endParaRPr>
          </a:p>
          <a:p>
            <a:pPr>
              <a:defRPr/>
            </a:pPr>
            <a:r>
              <a:rPr lang="zh-CN" altLang="en-US" sz="900" b="1">
                <a:solidFill>
                  <a:srgbClr val="000000"/>
                </a:solidFill>
                <a:latin typeface="Century Gothic"/>
              </a:rPr>
              <a:t>营养分析</a:t>
            </a:r>
            <a:r>
              <a:rPr lang="en-US" altLang="zh-CN" sz="900" b="1">
                <a:solidFill>
                  <a:srgbClr val="000000"/>
                </a:solidFill>
                <a:latin typeface="Century Gothic"/>
              </a:rPr>
              <a:t>:                                             </a:t>
            </a:r>
            <a:r>
              <a:rPr lang="en-US" altLang="zh-CN" sz="900" b="1">
                <a:solidFill>
                  <a:srgbClr val="FF0000"/>
                </a:solidFill>
                <a:latin typeface="Century Gothic"/>
              </a:rPr>
              <a:t>430                         </a:t>
            </a:r>
            <a:r>
              <a:rPr lang="en-US" altLang="zh-CN" sz="900" b="1">
                <a:solidFill>
                  <a:srgbClr val="333399"/>
                </a:solidFill>
                <a:latin typeface="Century Gothic"/>
              </a:rPr>
              <a:t>24                             </a:t>
            </a:r>
            <a:r>
              <a:rPr lang="en-US" altLang="zh-CN" sz="900" b="1">
                <a:solidFill>
                  <a:srgbClr val="339966"/>
                </a:solidFill>
                <a:latin typeface="Century Gothic"/>
              </a:rPr>
              <a:t>58                         </a:t>
            </a:r>
            <a:r>
              <a:rPr lang="en-US" altLang="zh-CN" sz="900" b="1">
                <a:solidFill>
                  <a:srgbClr val="FFCC00"/>
                </a:solidFill>
                <a:latin typeface="Century Gothic"/>
              </a:rPr>
              <a:t>24               </a:t>
            </a:r>
            <a:r>
              <a:rPr lang="en-US" altLang="zh-CN" sz="900" b="1">
                <a:solidFill>
                  <a:srgbClr val="632523"/>
                </a:solidFill>
                <a:latin typeface="Century Gothic"/>
              </a:rPr>
              <a:t>1288</a:t>
            </a:r>
          </a:p>
          <a:p>
            <a:pPr>
              <a:defRPr/>
            </a:pPr>
            <a:r>
              <a:rPr lang="en-CA" altLang="zh-CN" sz="900" b="1">
                <a:solidFill>
                  <a:srgbClr val="000000"/>
                </a:solidFill>
                <a:latin typeface="Century Gothic"/>
              </a:rPr>
              <a:t>Nutritional Recommendation:  </a:t>
            </a:r>
            <a:r>
              <a:rPr lang="en-US" altLang="zh-CN" sz="900" b="1">
                <a:solidFill>
                  <a:srgbClr val="FF0000"/>
                </a:solidFill>
                <a:latin typeface="Century Gothic"/>
              </a:rPr>
              <a:t>Energy (Kcal)</a:t>
            </a:r>
            <a:r>
              <a:rPr lang="zh-CN" altLang="en-US" sz="900" b="1">
                <a:solidFill>
                  <a:srgbClr val="FF0000"/>
                </a:solidFill>
                <a:latin typeface="Century Gothic"/>
              </a:rPr>
              <a:t>          </a:t>
            </a:r>
            <a:r>
              <a:rPr lang="en-US" altLang="zh-CN" sz="900" b="1">
                <a:solidFill>
                  <a:srgbClr val="333399"/>
                </a:solidFill>
                <a:latin typeface="Century Gothic"/>
              </a:rPr>
              <a:t>Protein (g)          </a:t>
            </a:r>
            <a:r>
              <a:rPr lang="en-US" altLang="zh-CN" sz="900" b="1">
                <a:solidFill>
                  <a:srgbClr val="339966"/>
                </a:solidFill>
                <a:latin typeface="Century Gothic"/>
              </a:rPr>
              <a:t>Carbohydrate (g)         </a:t>
            </a:r>
            <a:r>
              <a:rPr lang="en-US" altLang="zh-CN" sz="900" b="1">
                <a:solidFill>
                  <a:srgbClr val="FFCC00"/>
                </a:solidFill>
                <a:latin typeface="Century Gothic"/>
              </a:rPr>
              <a:t>Fat (g)        </a:t>
            </a:r>
            <a:r>
              <a:rPr lang="en-US" altLang="zh-CN" sz="900" b="1">
                <a:solidFill>
                  <a:srgbClr val="632523"/>
                </a:solidFill>
                <a:latin typeface="Century Gothic"/>
              </a:rPr>
              <a:t>Salt(mg)</a:t>
            </a:r>
          </a:p>
          <a:p>
            <a:pPr>
              <a:defRPr/>
            </a:pPr>
            <a:r>
              <a:rPr lang="zh-CN" altLang="en-US" sz="900" b="1">
                <a:solidFill>
                  <a:srgbClr val="000000"/>
                </a:solidFill>
                <a:latin typeface="Century Gothic"/>
              </a:rPr>
              <a:t>营养摄入建议</a:t>
            </a:r>
            <a:r>
              <a:rPr lang="en-US" altLang="zh-CN" sz="900">
                <a:solidFill>
                  <a:srgbClr val="000000"/>
                </a:solidFill>
                <a:latin typeface="Century Gothic"/>
              </a:rPr>
              <a:t>	</a:t>
            </a:r>
            <a:r>
              <a:rPr lang="en-US" altLang="zh-CN" sz="900" b="1">
                <a:solidFill>
                  <a:srgbClr val="FF0000"/>
                </a:solidFill>
                <a:latin typeface="Century Gothic"/>
              </a:rPr>
              <a:t>                                450                         </a:t>
            </a:r>
            <a:r>
              <a:rPr lang="en-US" altLang="zh-CN" sz="900" b="1">
                <a:solidFill>
                  <a:srgbClr val="333399"/>
                </a:solidFill>
                <a:latin typeface="Century Gothic"/>
              </a:rPr>
              <a:t>22                              </a:t>
            </a:r>
            <a:r>
              <a:rPr lang="en-US" altLang="zh-CN" sz="900" b="1">
                <a:solidFill>
                  <a:srgbClr val="339966"/>
                </a:solidFill>
                <a:latin typeface="Century Gothic"/>
              </a:rPr>
              <a:t>60                          </a:t>
            </a:r>
            <a:r>
              <a:rPr lang="en-US" altLang="zh-CN" sz="900" b="1">
                <a:solidFill>
                  <a:srgbClr val="FFCC00"/>
                </a:solidFill>
                <a:latin typeface="Century Gothic"/>
              </a:rPr>
              <a:t>22             </a:t>
            </a:r>
            <a:r>
              <a:rPr lang="en-US" altLang="zh-CN" sz="900" b="1">
                <a:solidFill>
                  <a:srgbClr val="632523"/>
                </a:solidFill>
                <a:latin typeface="Century Gothic"/>
              </a:rPr>
              <a:t>1260</a:t>
            </a:r>
          </a:p>
          <a:p>
            <a:pPr>
              <a:defRPr/>
            </a:pPr>
            <a:endParaRPr lang="en-US" altLang="zh-CN" sz="900" b="1">
              <a:solidFill>
                <a:srgbClr val="632523"/>
              </a:solidFill>
            </a:endParaRPr>
          </a:p>
          <a:p>
            <a:pPr>
              <a:defRPr/>
            </a:pPr>
            <a:endParaRPr lang="en-US" altLang="zh-CN" sz="1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833</Words>
  <Application>Microsoft Office PowerPoint</Application>
  <PresentationFormat>Widescreen</PresentationFormat>
  <Paragraphs>205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微软雅黑</vt:lpstr>
      <vt:lpstr>Microsoft YaHei UI</vt:lpstr>
      <vt:lpstr>ＭＳ Ｐゴシック</vt:lpstr>
      <vt:lpstr>宋体</vt:lpstr>
      <vt:lpstr>Arial</vt:lpstr>
      <vt:lpstr>Calibri</vt:lpstr>
      <vt:lpstr>Calibri Light</vt:lpstr>
      <vt:lpstr>Century Gothic</vt:lpstr>
      <vt:lpstr>Tempus Sans ITC</vt:lpstr>
      <vt:lpstr>Office 主题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tony.xue</dc:creator>
  <cp:lastModifiedBy>Lynn Luo</cp:lastModifiedBy>
  <cp:revision>173</cp:revision>
  <dcterms:created xsi:type="dcterms:W3CDTF">2018-04-06T01:17:57Z</dcterms:created>
  <dcterms:modified xsi:type="dcterms:W3CDTF">2019-01-10T06:30:20Z</dcterms:modified>
</cp:coreProperties>
</file>